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heme/theme2.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2.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3.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4.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6.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7.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8.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0.xml" ContentType="application/vnd.openxmlformats-officedocument.presentationml.notesSlide+xml"/>
  <Override PartName="/ppt/tags/tag74.xml" ContentType="application/vnd.openxmlformats-officedocument.presentationml.tags+xml"/>
  <Override PartName="/ppt/notesSlides/notesSlide11.xml" ContentType="application/vnd.openxmlformats-officedocument.presentationml.notesSlide+xml"/>
  <Override PartName="/ppt/tags/tag75.xml" ContentType="application/vnd.openxmlformats-officedocument.presentationml.tags+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3.xml" ContentType="application/vnd.openxmlformats-officedocument.presentationml.notesSlide+xml"/>
  <Override PartName="/ppt/tags/tag79.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6"/>
  </p:sldMasterIdLst>
  <p:notesMasterIdLst>
    <p:notesMasterId r:id="rId40"/>
  </p:notesMasterIdLst>
  <p:sldIdLst>
    <p:sldId id="285" r:id="rId17"/>
    <p:sldId id="406" r:id="rId18"/>
    <p:sldId id="5459" r:id="rId19"/>
    <p:sldId id="5172" r:id="rId20"/>
    <p:sldId id="5214" r:id="rId21"/>
    <p:sldId id="291" r:id="rId22"/>
    <p:sldId id="2147471026" r:id="rId23"/>
    <p:sldId id="5179" r:id="rId24"/>
    <p:sldId id="5190" r:id="rId25"/>
    <p:sldId id="2147471028" r:id="rId26"/>
    <p:sldId id="2147471029" r:id="rId27"/>
    <p:sldId id="2147471031" r:id="rId28"/>
    <p:sldId id="2147471032" r:id="rId29"/>
    <p:sldId id="2147471033" r:id="rId30"/>
    <p:sldId id="2147471034" r:id="rId31"/>
    <p:sldId id="2147471035" r:id="rId32"/>
    <p:sldId id="5192" r:id="rId33"/>
    <p:sldId id="2147469571" r:id="rId34"/>
    <p:sldId id="5216" r:id="rId35"/>
    <p:sldId id="2147469568" r:id="rId36"/>
    <p:sldId id="2147471021" r:id="rId37"/>
    <p:sldId id="2147471019" r:id="rId38"/>
    <p:sldId id="2147471027" r:id="rId39"/>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99814A-86D2-4D92-AFC7-9B7D713BB13E}" v="9" dt="2023-01-16T16:32:28.246"/>
  </p1510:revLst>
</p1510:revInfo>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4031" autoAdjust="0"/>
  </p:normalViewPr>
  <p:slideViewPr>
    <p:cSldViewPr snapToGrid="0">
      <p:cViewPr varScale="1">
        <p:scale>
          <a:sx n="54" d="100"/>
          <a:sy n="54" d="100"/>
        </p:scale>
        <p:origin x="1380"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presProps" Target="pres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Master" Target="slideMasters/slideMaster1.xml"/><Relationship Id="rId29"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customXml" Target="../customXml/item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viewProps" Target="viewProps.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microsoft.com/office/2015/10/relationships/revisionInfo" Target="revisionInfo.xml"/><Relationship Id="rId20" Type="http://schemas.openxmlformats.org/officeDocument/2006/relationships/slide" Target="slides/slide4.xml"/><Relationship Id="rId41"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7EA356-66AE-4E80-81EE-FC8B09444CB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00BDFFC-7CB7-4F64-A76F-76629F0D0B4F}">
      <dgm:prSet phldrT="[Text]"/>
      <dgm:spPr/>
      <dgm:t>
        <a:bodyPr/>
        <a:lstStyle/>
        <a:p>
          <a:pPr rtl="0"/>
          <a:r>
            <a:rPr lang="en-US"/>
            <a:t>Prevention for key populations, adolescent girls and young women, and sexual partners</a:t>
          </a:r>
        </a:p>
      </dgm:t>
    </dgm:pt>
    <dgm:pt modelId="{1F37B901-3BF5-4BE6-A504-DAB24E88C25E}" type="parTrans" cxnId="{8F49D568-03EB-45D6-8455-4F557D4424CC}">
      <dgm:prSet/>
      <dgm:spPr/>
      <dgm:t>
        <a:bodyPr/>
        <a:lstStyle/>
        <a:p>
          <a:endParaRPr lang="en-US"/>
        </a:p>
      </dgm:t>
    </dgm:pt>
    <dgm:pt modelId="{0EF42D67-EDDD-4A04-8FF2-50687E0C02CF}" type="sibTrans" cxnId="{8F49D568-03EB-45D6-8455-4F557D4424CC}">
      <dgm:prSet/>
      <dgm:spPr/>
      <dgm:t>
        <a:bodyPr/>
        <a:lstStyle/>
        <a:p>
          <a:endParaRPr lang="en-US"/>
        </a:p>
      </dgm:t>
    </dgm:pt>
    <dgm:pt modelId="{F7CE26A1-A406-4489-8DB9-69723172D275}">
      <dgm:prSet phldrT="[Text]"/>
      <dgm:spPr>
        <a:solidFill>
          <a:schemeClr val="accent2"/>
        </a:solidFill>
      </dgm:spPr>
      <dgm:t>
        <a:bodyPr/>
        <a:lstStyle/>
        <a:p>
          <a:r>
            <a:rPr lang="en-US"/>
            <a:t>Find and successfully treat the missing people with drug-susceptible and drug-resistant tuberculosis</a:t>
          </a:r>
        </a:p>
      </dgm:t>
    </dgm:pt>
    <dgm:pt modelId="{887C0621-BA5E-4609-8E2C-1B36C7F3C062}" type="parTrans" cxnId="{04752443-E9E5-4E89-8D3D-A17AEBFF8384}">
      <dgm:prSet/>
      <dgm:spPr/>
      <dgm:t>
        <a:bodyPr/>
        <a:lstStyle/>
        <a:p>
          <a:endParaRPr lang="en-US"/>
        </a:p>
      </dgm:t>
    </dgm:pt>
    <dgm:pt modelId="{5C64EAC7-7526-4CC5-B482-1CCCAB94F8D0}" type="sibTrans" cxnId="{04752443-E9E5-4E89-8D3D-A17AEBFF8384}">
      <dgm:prSet/>
      <dgm:spPr/>
      <dgm:t>
        <a:bodyPr/>
        <a:lstStyle/>
        <a:p>
          <a:endParaRPr lang="en-US"/>
        </a:p>
      </dgm:t>
    </dgm:pt>
    <dgm:pt modelId="{3C53921C-DBAB-4BF4-8BAD-2F661C077E3F}">
      <dgm:prSet phldrT="[Text]" custT="1"/>
      <dgm:spPr>
        <a:solidFill>
          <a:srgbClr val="00B050"/>
        </a:solidFill>
      </dgm:spPr>
      <dgm:t>
        <a:bodyPr/>
        <a:lstStyle/>
        <a:p>
          <a:pPr rtl="0"/>
          <a:r>
            <a:rPr lang="en-US" sz="2200" kern="1200"/>
            <a:t>Scaling-up </a:t>
          </a:r>
          <a:r>
            <a:rPr lang="en-US" sz="2200" kern="1200">
              <a:solidFill>
                <a:prstClr val="white"/>
              </a:solidFill>
              <a:latin typeface="Arial"/>
              <a:ea typeface="+mn-ea"/>
              <a:cs typeface="+mn-cs"/>
            </a:rPr>
            <a:t>programs to  </a:t>
          </a:r>
          <a:r>
            <a:rPr lang="en-US" sz="2200" kern="1200"/>
            <a:t>remove human rights- and gender-related barriers</a:t>
          </a:r>
        </a:p>
      </dgm:t>
    </dgm:pt>
    <dgm:pt modelId="{999F3BEF-84C9-4E90-89ED-5A85498DFC0B}" type="parTrans" cxnId="{79F8BD34-31EC-4840-9556-245EF49137E7}">
      <dgm:prSet/>
      <dgm:spPr/>
      <dgm:t>
        <a:bodyPr/>
        <a:lstStyle/>
        <a:p>
          <a:endParaRPr lang="en-US"/>
        </a:p>
      </dgm:t>
    </dgm:pt>
    <dgm:pt modelId="{89A89901-A00E-444A-AF09-1076CE11AACC}" type="sibTrans" cxnId="{79F8BD34-31EC-4840-9556-245EF49137E7}">
      <dgm:prSet/>
      <dgm:spPr/>
      <dgm:t>
        <a:bodyPr/>
        <a:lstStyle/>
        <a:p>
          <a:endParaRPr lang="en-US"/>
        </a:p>
      </dgm:t>
    </dgm:pt>
    <dgm:pt modelId="{FEE3C37A-C0F7-439A-B2FA-A42F9C465850}">
      <dgm:prSet phldrT="[Text]"/>
      <dgm:spPr>
        <a:solidFill>
          <a:srgbClr val="00B050"/>
        </a:solidFill>
      </dgm:spPr>
      <dgm:t>
        <a:bodyPr/>
        <a:lstStyle/>
        <a:p>
          <a:r>
            <a:rPr lang="en-US"/>
            <a:t>Incentivizing RSSH quality and scale</a:t>
          </a:r>
        </a:p>
      </dgm:t>
    </dgm:pt>
    <dgm:pt modelId="{599CCDCB-506C-44FF-B76D-BE761A65D4EC}" type="parTrans" cxnId="{01CFCA2D-819E-4A14-906F-C0AEC617014C}">
      <dgm:prSet/>
      <dgm:spPr/>
      <dgm:t>
        <a:bodyPr/>
        <a:lstStyle/>
        <a:p>
          <a:endParaRPr lang="en-US"/>
        </a:p>
      </dgm:t>
    </dgm:pt>
    <dgm:pt modelId="{17CD709B-CF32-49DF-8D3E-C758E5D3BC3C}" type="sibTrans" cxnId="{01CFCA2D-819E-4A14-906F-C0AEC617014C}">
      <dgm:prSet/>
      <dgm:spPr/>
      <dgm:t>
        <a:bodyPr/>
        <a:lstStyle/>
        <a:p>
          <a:endParaRPr lang="en-US"/>
        </a:p>
      </dgm:t>
    </dgm:pt>
    <dgm:pt modelId="{20C48623-352D-4314-877B-2EE27A6398AD}">
      <dgm:prSet phldrT="[Text]"/>
      <dgm:spPr>
        <a:solidFill>
          <a:srgbClr val="00B050"/>
        </a:solidFill>
      </dgm:spPr>
      <dgm:t>
        <a:bodyPr/>
        <a:lstStyle/>
        <a:p>
          <a:r>
            <a:rPr lang="en-US"/>
            <a:t>Effective community systems and responses</a:t>
          </a:r>
        </a:p>
      </dgm:t>
    </dgm:pt>
    <dgm:pt modelId="{4D0ADD07-CE4E-41CE-9238-87F1AD3B70CE}" type="parTrans" cxnId="{389D8A97-CEDB-41F8-8B10-F4117194A01B}">
      <dgm:prSet/>
      <dgm:spPr/>
      <dgm:t>
        <a:bodyPr/>
        <a:lstStyle/>
        <a:p>
          <a:endParaRPr lang="en-US"/>
        </a:p>
      </dgm:t>
    </dgm:pt>
    <dgm:pt modelId="{C1133904-ED33-47F0-A604-E6559CD23B45}" type="sibTrans" cxnId="{389D8A97-CEDB-41F8-8B10-F4117194A01B}">
      <dgm:prSet/>
      <dgm:spPr/>
      <dgm:t>
        <a:bodyPr/>
        <a:lstStyle/>
        <a:p>
          <a:endParaRPr lang="en-US"/>
        </a:p>
      </dgm:t>
    </dgm:pt>
    <dgm:pt modelId="{A2EB1FC8-F6BC-4B98-A4BC-F0BA52CD379D}" type="pres">
      <dgm:prSet presAssocID="{1D7EA356-66AE-4E80-81EE-FC8B09444CBF}" presName="diagram" presStyleCnt="0">
        <dgm:presLayoutVars>
          <dgm:dir/>
          <dgm:resizeHandles val="exact"/>
        </dgm:presLayoutVars>
      </dgm:prSet>
      <dgm:spPr/>
    </dgm:pt>
    <dgm:pt modelId="{3FAC4E11-DA51-4370-8745-4428982BA870}" type="pres">
      <dgm:prSet presAssocID="{F00BDFFC-7CB7-4F64-A76F-76629F0D0B4F}" presName="node" presStyleLbl="node1" presStyleIdx="0" presStyleCnt="5" custLinFactNeighborY="-1956">
        <dgm:presLayoutVars>
          <dgm:bulletEnabled val="1"/>
        </dgm:presLayoutVars>
      </dgm:prSet>
      <dgm:spPr/>
    </dgm:pt>
    <dgm:pt modelId="{875FC264-1955-480D-BC5E-BDAD269BE675}" type="pres">
      <dgm:prSet presAssocID="{0EF42D67-EDDD-4A04-8FF2-50687E0C02CF}" presName="sibTrans" presStyleCnt="0"/>
      <dgm:spPr/>
    </dgm:pt>
    <dgm:pt modelId="{99097FE3-259C-423E-9AAA-E0483D12148F}" type="pres">
      <dgm:prSet presAssocID="{F7CE26A1-A406-4489-8DB9-69723172D275}" presName="node" presStyleLbl="node1" presStyleIdx="1" presStyleCnt="5">
        <dgm:presLayoutVars>
          <dgm:bulletEnabled val="1"/>
        </dgm:presLayoutVars>
      </dgm:prSet>
      <dgm:spPr/>
    </dgm:pt>
    <dgm:pt modelId="{162451A2-3EEE-4955-9257-FB5C9BE4B308}" type="pres">
      <dgm:prSet presAssocID="{5C64EAC7-7526-4CC5-B482-1CCCAB94F8D0}" presName="sibTrans" presStyleCnt="0"/>
      <dgm:spPr/>
    </dgm:pt>
    <dgm:pt modelId="{55B42DA7-475B-4907-9D55-9525D3F6473D}" type="pres">
      <dgm:prSet presAssocID="{3C53921C-DBAB-4BF4-8BAD-2F661C077E3F}" presName="node" presStyleLbl="node1" presStyleIdx="2" presStyleCnt="5">
        <dgm:presLayoutVars>
          <dgm:bulletEnabled val="1"/>
        </dgm:presLayoutVars>
      </dgm:prSet>
      <dgm:spPr/>
    </dgm:pt>
    <dgm:pt modelId="{ADC0D9F7-EAC9-44F1-97D6-D7718BD16A31}" type="pres">
      <dgm:prSet presAssocID="{89A89901-A00E-444A-AF09-1076CE11AACC}" presName="sibTrans" presStyleCnt="0"/>
      <dgm:spPr/>
    </dgm:pt>
    <dgm:pt modelId="{B0E6DD35-8822-4750-8DD6-A62ABD5FEBD3}" type="pres">
      <dgm:prSet presAssocID="{FEE3C37A-C0F7-439A-B2FA-A42F9C465850}" presName="node" presStyleLbl="node1" presStyleIdx="3" presStyleCnt="5">
        <dgm:presLayoutVars>
          <dgm:bulletEnabled val="1"/>
        </dgm:presLayoutVars>
      </dgm:prSet>
      <dgm:spPr/>
    </dgm:pt>
    <dgm:pt modelId="{A6825E2E-A6A0-40A3-A023-A1E2A5210B80}" type="pres">
      <dgm:prSet presAssocID="{17CD709B-CF32-49DF-8D3E-C758E5D3BC3C}" presName="sibTrans" presStyleCnt="0"/>
      <dgm:spPr/>
    </dgm:pt>
    <dgm:pt modelId="{5802D648-B670-451E-9C83-51A21440CE49}" type="pres">
      <dgm:prSet presAssocID="{20C48623-352D-4314-877B-2EE27A6398AD}" presName="node" presStyleLbl="node1" presStyleIdx="4" presStyleCnt="5">
        <dgm:presLayoutVars>
          <dgm:bulletEnabled val="1"/>
        </dgm:presLayoutVars>
      </dgm:prSet>
      <dgm:spPr/>
    </dgm:pt>
  </dgm:ptLst>
  <dgm:cxnLst>
    <dgm:cxn modelId="{9DA23F10-0FEA-4B5B-8A30-8C2F0E5442A0}" type="presOf" srcId="{F00BDFFC-7CB7-4F64-A76F-76629F0D0B4F}" destId="{3FAC4E11-DA51-4370-8745-4428982BA870}" srcOrd="0" destOrd="0" presId="urn:microsoft.com/office/officeart/2005/8/layout/default"/>
    <dgm:cxn modelId="{01CFCA2D-819E-4A14-906F-C0AEC617014C}" srcId="{1D7EA356-66AE-4E80-81EE-FC8B09444CBF}" destId="{FEE3C37A-C0F7-439A-B2FA-A42F9C465850}" srcOrd="3" destOrd="0" parTransId="{599CCDCB-506C-44FF-B76D-BE761A65D4EC}" sibTransId="{17CD709B-CF32-49DF-8D3E-C758E5D3BC3C}"/>
    <dgm:cxn modelId="{79F8BD34-31EC-4840-9556-245EF49137E7}" srcId="{1D7EA356-66AE-4E80-81EE-FC8B09444CBF}" destId="{3C53921C-DBAB-4BF4-8BAD-2F661C077E3F}" srcOrd="2" destOrd="0" parTransId="{999F3BEF-84C9-4E90-89ED-5A85498DFC0B}" sibTransId="{89A89901-A00E-444A-AF09-1076CE11AACC}"/>
    <dgm:cxn modelId="{04752443-E9E5-4E89-8D3D-A17AEBFF8384}" srcId="{1D7EA356-66AE-4E80-81EE-FC8B09444CBF}" destId="{F7CE26A1-A406-4489-8DB9-69723172D275}" srcOrd="1" destOrd="0" parTransId="{887C0621-BA5E-4609-8E2C-1B36C7F3C062}" sibTransId="{5C64EAC7-7526-4CC5-B482-1CCCAB94F8D0}"/>
    <dgm:cxn modelId="{8F49D568-03EB-45D6-8455-4F557D4424CC}" srcId="{1D7EA356-66AE-4E80-81EE-FC8B09444CBF}" destId="{F00BDFFC-7CB7-4F64-A76F-76629F0D0B4F}" srcOrd="0" destOrd="0" parTransId="{1F37B901-3BF5-4BE6-A504-DAB24E88C25E}" sibTransId="{0EF42D67-EDDD-4A04-8FF2-50687E0C02CF}"/>
    <dgm:cxn modelId="{33EAB378-FB10-44F1-A763-3D090138482B}" type="presOf" srcId="{F7CE26A1-A406-4489-8DB9-69723172D275}" destId="{99097FE3-259C-423E-9AAA-E0483D12148F}" srcOrd="0" destOrd="0" presId="urn:microsoft.com/office/officeart/2005/8/layout/default"/>
    <dgm:cxn modelId="{A038B688-414D-40A7-B16E-AC4CD5D43A4D}" type="presOf" srcId="{20C48623-352D-4314-877B-2EE27A6398AD}" destId="{5802D648-B670-451E-9C83-51A21440CE49}" srcOrd="0" destOrd="0" presId="urn:microsoft.com/office/officeart/2005/8/layout/default"/>
    <dgm:cxn modelId="{389D8A97-CEDB-41F8-8B10-F4117194A01B}" srcId="{1D7EA356-66AE-4E80-81EE-FC8B09444CBF}" destId="{20C48623-352D-4314-877B-2EE27A6398AD}" srcOrd="4" destOrd="0" parTransId="{4D0ADD07-CE4E-41CE-9238-87F1AD3B70CE}" sibTransId="{C1133904-ED33-47F0-A604-E6559CD23B45}"/>
    <dgm:cxn modelId="{CDAD4B9E-FD2D-41C7-965C-30D95708CA89}" type="presOf" srcId="{1D7EA356-66AE-4E80-81EE-FC8B09444CBF}" destId="{A2EB1FC8-F6BC-4B98-A4BC-F0BA52CD379D}" srcOrd="0" destOrd="0" presId="urn:microsoft.com/office/officeart/2005/8/layout/default"/>
    <dgm:cxn modelId="{ECAB4BC8-E376-4E59-9F2A-2AB93E2693E2}" type="presOf" srcId="{FEE3C37A-C0F7-439A-B2FA-A42F9C465850}" destId="{B0E6DD35-8822-4750-8DD6-A62ABD5FEBD3}" srcOrd="0" destOrd="0" presId="urn:microsoft.com/office/officeart/2005/8/layout/default"/>
    <dgm:cxn modelId="{BA70A4DA-1512-41F3-BA45-B163FC87BA92}" type="presOf" srcId="{3C53921C-DBAB-4BF4-8BAD-2F661C077E3F}" destId="{55B42DA7-475B-4907-9D55-9525D3F6473D}" srcOrd="0" destOrd="0" presId="urn:microsoft.com/office/officeart/2005/8/layout/default"/>
    <dgm:cxn modelId="{9958690D-7127-44EC-99E3-8B805289AE32}" type="presParOf" srcId="{A2EB1FC8-F6BC-4B98-A4BC-F0BA52CD379D}" destId="{3FAC4E11-DA51-4370-8745-4428982BA870}" srcOrd="0" destOrd="0" presId="urn:microsoft.com/office/officeart/2005/8/layout/default"/>
    <dgm:cxn modelId="{DCA547D3-926A-4CDC-9198-67FA2E44A3C1}" type="presParOf" srcId="{A2EB1FC8-F6BC-4B98-A4BC-F0BA52CD379D}" destId="{875FC264-1955-480D-BC5E-BDAD269BE675}" srcOrd="1" destOrd="0" presId="urn:microsoft.com/office/officeart/2005/8/layout/default"/>
    <dgm:cxn modelId="{648536EA-5031-4442-9C79-64CA5F86905E}" type="presParOf" srcId="{A2EB1FC8-F6BC-4B98-A4BC-F0BA52CD379D}" destId="{99097FE3-259C-423E-9AAA-E0483D12148F}" srcOrd="2" destOrd="0" presId="urn:microsoft.com/office/officeart/2005/8/layout/default"/>
    <dgm:cxn modelId="{BBD81FB5-577C-48D2-9864-4F1B9964DA62}" type="presParOf" srcId="{A2EB1FC8-F6BC-4B98-A4BC-F0BA52CD379D}" destId="{162451A2-3EEE-4955-9257-FB5C9BE4B308}" srcOrd="3" destOrd="0" presId="urn:microsoft.com/office/officeart/2005/8/layout/default"/>
    <dgm:cxn modelId="{57A5BB98-89E8-4B9C-9F58-A18414671A81}" type="presParOf" srcId="{A2EB1FC8-F6BC-4B98-A4BC-F0BA52CD379D}" destId="{55B42DA7-475B-4907-9D55-9525D3F6473D}" srcOrd="4" destOrd="0" presId="urn:microsoft.com/office/officeart/2005/8/layout/default"/>
    <dgm:cxn modelId="{3C47B04E-F82B-4EC6-B888-10E10D72098B}" type="presParOf" srcId="{A2EB1FC8-F6BC-4B98-A4BC-F0BA52CD379D}" destId="{ADC0D9F7-EAC9-44F1-97D6-D7718BD16A31}" srcOrd="5" destOrd="0" presId="urn:microsoft.com/office/officeart/2005/8/layout/default"/>
    <dgm:cxn modelId="{FEE8AC2C-B4A6-4EE9-B11D-79C5220D3CCE}" type="presParOf" srcId="{A2EB1FC8-F6BC-4B98-A4BC-F0BA52CD379D}" destId="{B0E6DD35-8822-4750-8DD6-A62ABD5FEBD3}" srcOrd="6" destOrd="0" presId="urn:microsoft.com/office/officeart/2005/8/layout/default"/>
    <dgm:cxn modelId="{84B716D5-C3AC-44D0-B9C1-DDED3AABA206}" type="presParOf" srcId="{A2EB1FC8-F6BC-4B98-A4BC-F0BA52CD379D}" destId="{A6825E2E-A6A0-40A3-A023-A1E2A5210B80}" srcOrd="7" destOrd="0" presId="urn:microsoft.com/office/officeart/2005/8/layout/default"/>
    <dgm:cxn modelId="{A7DF1B2E-730A-4D39-BD62-FAAEF1F06D90}" type="presParOf" srcId="{A2EB1FC8-F6BC-4B98-A4BC-F0BA52CD379D}" destId="{5802D648-B670-451E-9C83-51A21440CE49}" srcOrd="8" destOrd="0" presId="urn:microsoft.com/office/officeart/2005/8/layout/defaul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545EB5-EB5D-4D82-9CA7-9E43037849C0}"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E582EA20-C97A-4142-BD3B-64031E66EB60}">
      <dgm:prSet phldrT="[Text]"/>
      <dgm:spPr/>
      <dgm:t>
        <a:bodyPr/>
        <a:lstStyle/>
        <a:p>
          <a:pPr algn="ctr"/>
          <a:r>
            <a:rPr lang="en-US"/>
            <a:t>Ending AIDS, TB and malaria</a:t>
          </a:r>
        </a:p>
      </dgm:t>
    </dgm:pt>
    <dgm:pt modelId="{E7824704-89B8-43D3-86EA-DB3A72B1E245}" type="parTrans" cxnId="{ADB41072-93F8-4DC3-A984-FF02F135CD4D}">
      <dgm:prSet/>
      <dgm:spPr/>
      <dgm:t>
        <a:bodyPr/>
        <a:lstStyle/>
        <a:p>
          <a:endParaRPr lang="en-US"/>
        </a:p>
      </dgm:t>
    </dgm:pt>
    <dgm:pt modelId="{013C1BD5-3871-4BD3-9BA6-71D080E93697}" type="sibTrans" cxnId="{ADB41072-93F8-4DC3-A984-FF02F135CD4D}">
      <dgm:prSet/>
      <dgm:spPr/>
      <dgm:t>
        <a:bodyPr/>
        <a:lstStyle/>
        <a:p>
          <a:endParaRPr lang="en-US"/>
        </a:p>
      </dgm:t>
    </dgm:pt>
    <dgm:pt modelId="{672FCA4B-C639-4B5A-B93C-86882A9F3F90}">
      <dgm:prSet phldrT="[Text]"/>
      <dgm:spPr/>
      <dgm:t>
        <a:bodyPr/>
        <a:lstStyle/>
        <a:p>
          <a:pPr algn="ctr"/>
          <a:r>
            <a:rPr lang="en-US"/>
            <a:t>Maximizing People-centered Integrated Systems for Health</a:t>
          </a:r>
        </a:p>
      </dgm:t>
    </dgm:pt>
    <dgm:pt modelId="{CFD3AB86-C9B4-41B9-8F83-2708E468F4F9}" type="parTrans" cxnId="{3B1D1D22-B1DE-4A20-8DDD-9E2AFDF79CCA}">
      <dgm:prSet/>
      <dgm:spPr/>
      <dgm:t>
        <a:bodyPr/>
        <a:lstStyle/>
        <a:p>
          <a:endParaRPr lang="en-US"/>
        </a:p>
      </dgm:t>
    </dgm:pt>
    <dgm:pt modelId="{02D3C2E4-7A29-4B73-825A-99630C731ACA}" type="sibTrans" cxnId="{3B1D1D22-B1DE-4A20-8DDD-9E2AFDF79CCA}">
      <dgm:prSet/>
      <dgm:spPr/>
      <dgm:t>
        <a:bodyPr/>
        <a:lstStyle/>
        <a:p>
          <a:endParaRPr lang="en-US"/>
        </a:p>
      </dgm:t>
    </dgm:pt>
    <dgm:pt modelId="{426D9970-D855-45DD-9DC9-D44B019DBA8D}">
      <dgm:prSet phldrT="[Text]"/>
      <dgm:spPr/>
      <dgm:t>
        <a:bodyPr/>
        <a:lstStyle/>
        <a:p>
          <a:pPr algn="ctr"/>
          <a:r>
            <a:rPr lang="en-US">
              <a:cs typeface="Arial"/>
            </a:rPr>
            <a:t>Maximizing health equity, gender equality and human rights</a:t>
          </a:r>
          <a:endParaRPr lang="en-US"/>
        </a:p>
      </dgm:t>
    </dgm:pt>
    <dgm:pt modelId="{BA0AB64E-D621-44EC-B489-768A65781E5E}" type="parTrans" cxnId="{E22B721E-C476-4711-A2C8-C55A753AE9A4}">
      <dgm:prSet/>
      <dgm:spPr/>
      <dgm:t>
        <a:bodyPr/>
        <a:lstStyle/>
        <a:p>
          <a:endParaRPr lang="en-US"/>
        </a:p>
      </dgm:t>
    </dgm:pt>
    <dgm:pt modelId="{374FDB91-8ADB-4792-96C2-2480651DC113}" type="sibTrans" cxnId="{E22B721E-C476-4711-A2C8-C55A753AE9A4}">
      <dgm:prSet/>
      <dgm:spPr/>
      <dgm:t>
        <a:bodyPr/>
        <a:lstStyle/>
        <a:p>
          <a:endParaRPr lang="en-US"/>
        </a:p>
      </dgm:t>
    </dgm:pt>
    <dgm:pt modelId="{57F8CC22-3CFB-41FB-A9D5-8DB78FD84C15}">
      <dgm:prSet phldrT="[Text]"/>
      <dgm:spPr/>
      <dgm:t>
        <a:bodyPr/>
        <a:lstStyle/>
        <a:p>
          <a:pPr algn="ctr"/>
          <a:r>
            <a:rPr lang="en-US">
              <a:cs typeface="Arial"/>
            </a:rPr>
            <a:t>Strengthening resource mobilization, sustainability, health financing, and value for money</a:t>
          </a:r>
          <a:endParaRPr lang="en-US"/>
        </a:p>
      </dgm:t>
    </dgm:pt>
    <dgm:pt modelId="{131B6766-D2A7-4182-A99B-0CD901D56805}" type="parTrans" cxnId="{6F9EFB9A-E241-4EAF-90C4-4C5AF12517D2}">
      <dgm:prSet/>
      <dgm:spPr/>
      <dgm:t>
        <a:bodyPr/>
        <a:lstStyle/>
        <a:p>
          <a:endParaRPr lang="en-US"/>
        </a:p>
      </dgm:t>
    </dgm:pt>
    <dgm:pt modelId="{D890003A-7831-4879-A282-6987EB1607C6}" type="sibTrans" cxnId="{6F9EFB9A-E241-4EAF-90C4-4C5AF12517D2}">
      <dgm:prSet/>
      <dgm:spPr/>
      <dgm:t>
        <a:bodyPr/>
        <a:lstStyle/>
        <a:p>
          <a:endParaRPr lang="en-US"/>
        </a:p>
      </dgm:t>
    </dgm:pt>
    <dgm:pt modelId="{B5AE9459-9524-4220-8945-869FEE991D81}">
      <dgm:prSet phldrT="[Text]"/>
      <dgm:spPr/>
      <dgm:t>
        <a:bodyPr/>
        <a:lstStyle/>
        <a:p>
          <a:pPr algn="ctr"/>
          <a:r>
            <a:rPr lang="en-US">
              <a:cs typeface="Arial"/>
            </a:rPr>
            <a:t>Strengthening countries’ pandemic preparedness capabilities by building integrated and resilient systems for health </a:t>
          </a:r>
          <a:endParaRPr lang="en-US"/>
        </a:p>
      </dgm:t>
    </dgm:pt>
    <dgm:pt modelId="{03B64503-5707-46A4-BB2A-DF62876E7829}" type="parTrans" cxnId="{156C79D4-9789-489E-BBE2-8D37EE9E02EA}">
      <dgm:prSet/>
      <dgm:spPr/>
      <dgm:t>
        <a:bodyPr/>
        <a:lstStyle/>
        <a:p>
          <a:endParaRPr lang="en-US"/>
        </a:p>
      </dgm:t>
    </dgm:pt>
    <dgm:pt modelId="{066E6BB1-BDD8-4C72-B626-992627F1D130}" type="sibTrans" cxnId="{156C79D4-9789-489E-BBE2-8D37EE9E02EA}">
      <dgm:prSet/>
      <dgm:spPr/>
      <dgm:t>
        <a:bodyPr/>
        <a:lstStyle/>
        <a:p>
          <a:endParaRPr lang="en-US"/>
        </a:p>
      </dgm:t>
    </dgm:pt>
    <dgm:pt modelId="{2F577B4B-0201-4C21-9125-2DBF12A94DBD}" type="pres">
      <dgm:prSet presAssocID="{A4545EB5-EB5D-4D82-9CA7-9E43037849C0}" presName="linear" presStyleCnt="0">
        <dgm:presLayoutVars>
          <dgm:animLvl val="lvl"/>
          <dgm:resizeHandles val="exact"/>
        </dgm:presLayoutVars>
      </dgm:prSet>
      <dgm:spPr/>
    </dgm:pt>
    <dgm:pt modelId="{686AB9EA-1C27-4595-8F31-46DAB63D2DCF}" type="pres">
      <dgm:prSet presAssocID="{E582EA20-C97A-4142-BD3B-64031E66EB60}" presName="parentText" presStyleLbl="node1" presStyleIdx="0" presStyleCnt="5">
        <dgm:presLayoutVars>
          <dgm:chMax val="0"/>
          <dgm:bulletEnabled val="1"/>
        </dgm:presLayoutVars>
      </dgm:prSet>
      <dgm:spPr/>
    </dgm:pt>
    <dgm:pt modelId="{F062D717-F8B0-4989-8770-0C63E4421002}" type="pres">
      <dgm:prSet presAssocID="{013C1BD5-3871-4BD3-9BA6-71D080E93697}" presName="spacer" presStyleCnt="0"/>
      <dgm:spPr/>
    </dgm:pt>
    <dgm:pt modelId="{AD3A01A3-D923-4384-95B9-D31CE54463BD}" type="pres">
      <dgm:prSet presAssocID="{672FCA4B-C639-4B5A-B93C-86882A9F3F90}" presName="parentText" presStyleLbl="node1" presStyleIdx="1" presStyleCnt="5">
        <dgm:presLayoutVars>
          <dgm:chMax val="0"/>
          <dgm:bulletEnabled val="1"/>
        </dgm:presLayoutVars>
      </dgm:prSet>
      <dgm:spPr/>
    </dgm:pt>
    <dgm:pt modelId="{0CA8E0C5-B8C1-4C79-B7A6-391B230CEEAB}" type="pres">
      <dgm:prSet presAssocID="{02D3C2E4-7A29-4B73-825A-99630C731ACA}" presName="spacer" presStyleCnt="0"/>
      <dgm:spPr/>
    </dgm:pt>
    <dgm:pt modelId="{03412DDF-6629-480E-8958-E220BE53D35E}" type="pres">
      <dgm:prSet presAssocID="{426D9970-D855-45DD-9DC9-D44B019DBA8D}" presName="parentText" presStyleLbl="node1" presStyleIdx="2" presStyleCnt="5">
        <dgm:presLayoutVars>
          <dgm:chMax val="0"/>
          <dgm:bulletEnabled val="1"/>
        </dgm:presLayoutVars>
      </dgm:prSet>
      <dgm:spPr/>
    </dgm:pt>
    <dgm:pt modelId="{B3C3C4F6-973F-401B-8ABB-2B9E8C7FD91F}" type="pres">
      <dgm:prSet presAssocID="{374FDB91-8ADB-4792-96C2-2480651DC113}" presName="spacer" presStyleCnt="0"/>
      <dgm:spPr/>
    </dgm:pt>
    <dgm:pt modelId="{278294E6-F4A6-4524-84C4-4C96D80B3A47}" type="pres">
      <dgm:prSet presAssocID="{57F8CC22-3CFB-41FB-A9D5-8DB78FD84C15}" presName="parentText" presStyleLbl="node1" presStyleIdx="3" presStyleCnt="5">
        <dgm:presLayoutVars>
          <dgm:chMax val="0"/>
          <dgm:bulletEnabled val="1"/>
        </dgm:presLayoutVars>
      </dgm:prSet>
      <dgm:spPr/>
    </dgm:pt>
    <dgm:pt modelId="{8C1F5575-24B2-4673-8022-657C79ACE987}" type="pres">
      <dgm:prSet presAssocID="{D890003A-7831-4879-A282-6987EB1607C6}" presName="spacer" presStyleCnt="0"/>
      <dgm:spPr/>
    </dgm:pt>
    <dgm:pt modelId="{36C13F30-FFFE-4467-B8BE-A27131124D8B}" type="pres">
      <dgm:prSet presAssocID="{B5AE9459-9524-4220-8945-869FEE991D81}" presName="parentText" presStyleLbl="node1" presStyleIdx="4" presStyleCnt="5">
        <dgm:presLayoutVars>
          <dgm:chMax val="0"/>
          <dgm:bulletEnabled val="1"/>
        </dgm:presLayoutVars>
      </dgm:prSet>
      <dgm:spPr/>
    </dgm:pt>
  </dgm:ptLst>
  <dgm:cxnLst>
    <dgm:cxn modelId="{6730D109-3B6E-4325-85F0-EFD9BE3430B8}" type="presOf" srcId="{A4545EB5-EB5D-4D82-9CA7-9E43037849C0}" destId="{2F577B4B-0201-4C21-9125-2DBF12A94DBD}" srcOrd="0" destOrd="0" presId="urn:microsoft.com/office/officeart/2005/8/layout/vList2"/>
    <dgm:cxn modelId="{E22B721E-C476-4711-A2C8-C55A753AE9A4}" srcId="{A4545EB5-EB5D-4D82-9CA7-9E43037849C0}" destId="{426D9970-D855-45DD-9DC9-D44B019DBA8D}" srcOrd="2" destOrd="0" parTransId="{BA0AB64E-D621-44EC-B489-768A65781E5E}" sibTransId="{374FDB91-8ADB-4792-96C2-2480651DC113}"/>
    <dgm:cxn modelId="{3B1D1D22-B1DE-4A20-8DDD-9E2AFDF79CCA}" srcId="{A4545EB5-EB5D-4D82-9CA7-9E43037849C0}" destId="{672FCA4B-C639-4B5A-B93C-86882A9F3F90}" srcOrd="1" destOrd="0" parTransId="{CFD3AB86-C9B4-41B9-8F83-2708E468F4F9}" sibTransId="{02D3C2E4-7A29-4B73-825A-99630C731ACA}"/>
    <dgm:cxn modelId="{0F939063-C85B-48B2-81AD-7325316351F8}" type="presOf" srcId="{57F8CC22-3CFB-41FB-A9D5-8DB78FD84C15}" destId="{278294E6-F4A6-4524-84C4-4C96D80B3A47}" srcOrd="0" destOrd="0" presId="urn:microsoft.com/office/officeart/2005/8/layout/vList2"/>
    <dgm:cxn modelId="{ADB41072-93F8-4DC3-A984-FF02F135CD4D}" srcId="{A4545EB5-EB5D-4D82-9CA7-9E43037849C0}" destId="{E582EA20-C97A-4142-BD3B-64031E66EB60}" srcOrd="0" destOrd="0" parTransId="{E7824704-89B8-43D3-86EA-DB3A72B1E245}" sibTransId="{013C1BD5-3871-4BD3-9BA6-71D080E93697}"/>
    <dgm:cxn modelId="{EAAB0687-593F-444A-9FF3-0FC39AB6E2F7}" type="presOf" srcId="{672FCA4B-C639-4B5A-B93C-86882A9F3F90}" destId="{AD3A01A3-D923-4384-95B9-D31CE54463BD}" srcOrd="0" destOrd="0" presId="urn:microsoft.com/office/officeart/2005/8/layout/vList2"/>
    <dgm:cxn modelId="{6F9EFB9A-E241-4EAF-90C4-4C5AF12517D2}" srcId="{A4545EB5-EB5D-4D82-9CA7-9E43037849C0}" destId="{57F8CC22-3CFB-41FB-A9D5-8DB78FD84C15}" srcOrd="3" destOrd="0" parTransId="{131B6766-D2A7-4182-A99B-0CD901D56805}" sibTransId="{D890003A-7831-4879-A282-6987EB1607C6}"/>
    <dgm:cxn modelId="{C0B1C4B1-1038-4715-9F11-21EBB7F32EF2}" type="presOf" srcId="{426D9970-D855-45DD-9DC9-D44B019DBA8D}" destId="{03412DDF-6629-480E-8958-E220BE53D35E}" srcOrd="0" destOrd="0" presId="urn:microsoft.com/office/officeart/2005/8/layout/vList2"/>
    <dgm:cxn modelId="{156C79D4-9789-489E-BBE2-8D37EE9E02EA}" srcId="{A4545EB5-EB5D-4D82-9CA7-9E43037849C0}" destId="{B5AE9459-9524-4220-8945-869FEE991D81}" srcOrd="4" destOrd="0" parTransId="{03B64503-5707-46A4-BB2A-DF62876E7829}" sibTransId="{066E6BB1-BDD8-4C72-B626-992627F1D130}"/>
    <dgm:cxn modelId="{63BA0BE9-8AF4-4C3C-9971-347D4D6EBEDD}" type="presOf" srcId="{B5AE9459-9524-4220-8945-869FEE991D81}" destId="{36C13F30-FFFE-4467-B8BE-A27131124D8B}" srcOrd="0" destOrd="0" presId="urn:microsoft.com/office/officeart/2005/8/layout/vList2"/>
    <dgm:cxn modelId="{7AAB1CF9-4511-4CE1-B251-79E6561A914D}" type="presOf" srcId="{E582EA20-C97A-4142-BD3B-64031E66EB60}" destId="{686AB9EA-1C27-4595-8F31-46DAB63D2DCF}" srcOrd="0" destOrd="0" presId="urn:microsoft.com/office/officeart/2005/8/layout/vList2"/>
    <dgm:cxn modelId="{1E59E5ED-358F-4E65-8729-D112EB4C74C4}" type="presParOf" srcId="{2F577B4B-0201-4C21-9125-2DBF12A94DBD}" destId="{686AB9EA-1C27-4595-8F31-46DAB63D2DCF}" srcOrd="0" destOrd="0" presId="urn:microsoft.com/office/officeart/2005/8/layout/vList2"/>
    <dgm:cxn modelId="{9ECB3952-49A5-4B06-847E-C6DF0206A570}" type="presParOf" srcId="{2F577B4B-0201-4C21-9125-2DBF12A94DBD}" destId="{F062D717-F8B0-4989-8770-0C63E4421002}" srcOrd="1" destOrd="0" presId="urn:microsoft.com/office/officeart/2005/8/layout/vList2"/>
    <dgm:cxn modelId="{0A676500-83FE-41DA-A2CE-8B2DBEB86836}" type="presParOf" srcId="{2F577B4B-0201-4C21-9125-2DBF12A94DBD}" destId="{AD3A01A3-D923-4384-95B9-D31CE54463BD}" srcOrd="2" destOrd="0" presId="urn:microsoft.com/office/officeart/2005/8/layout/vList2"/>
    <dgm:cxn modelId="{B8CB49D0-68A6-4509-ABDC-E494D71E2E49}" type="presParOf" srcId="{2F577B4B-0201-4C21-9125-2DBF12A94DBD}" destId="{0CA8E0C5-B8C1-4C79-B7A6-391B230CEEAB}" srcOrd="3" destOrd="0" presId="urn:microsoft.com/office/officeart/2005/8/layout/vList2"/>
    <dgm:cxn modelId="{808B27D3-65B5-452E-9496-C2CA9BD89314}" type="presParOf" srcId="{2F577B4B-0201-4C21-9125-2DBF12A94DBD}" destId="{03412DDF-6629-480E-8958-E220BE53D35E}" srcOrd="4" destOrd="0" presId="urn:microsoft.com/office/officeart/2005/8/layout/vList2"/>
    <dgm:cxn modelId="{BCB136BB-BC7B-418D-94C0-F136A8D60138}" type="presParOf" srcId="{2F577B4B-0201-4C21-9125-2DBF12A94DBD}" destId="{B3C3C4F6-973F-401B-8ABB-2B9E8C7FD91F}" srcOrd="5" destOrd="0" presId="urn:microsoft.com/office/officeart/2005/8/layout/vList2"/>
    <dgm:cxn modelId="{09CA70AB-DDAE-439E-94D8-FFA9917FE4C5}" type="presParOf" srcId="{2F577B4B-0201-4C21-9125-2DBF12A94DBD}" destId="{278294E6-F4A6-4524-84C4-4C96D80B3A47}" srcOrd="6" destOrd="0" presId="urn:microsoft.com/office/officeart/2005/8/layout/vList2"/>
    <dgm:cxn modelId="{D372696B-2ECF-474B-83D8-9B78A3AAB6B1}" type="presParOf" srcId="{2F577B4B-0201-4C21-9125-2DBF12A94DBD}" destId="{8C1F5575-24B2-4673-8022-657C79ACE987}" srcOrd="7" destOrd="0" presId="urn:microsoft.com/office/officeart/2005/8/layout/vList2"/>
    <dgm:cxn modelId="{D1CCF38D-6B9F-4BFA-8359-4A3FD635D397}" type="presParOf" srcId="{2F577B4B-0201-4C21-9125-2DBF12A94DBD}" destId="{36C13F30-FFFE-4467-B8BE-A27131124D8B}" srcOrd="8"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5A5FEF-6165-4525-BB7A-2BB17608BAC5}" type="doc">
      <dgm:prSet loTypeId="urn:microsoft.com/office/officeart/2011/layout/TabList" loCatId="list" qsTypeId="urn:microsoft.com/office/officeart/2005/8/quickstyle/simple1" qsCatId="simple" csTypeId="urn:microsoft.com/office/officeart/2005/8/colors/colorful1" csCatId="colorful" phldr="1"/>
      <dgm:spPr/>
      <dgm:t>
        <a:bodyPr/>
        <a:lstStyle/>
        <a:p>
          <a:endParaRPr lang="en-US"/>
        </a:p>
      </dgm:t>
    </dgm:pt>
    <dgm:pt modelId="{02C81677-F149-4AD4-8067-E156F49F3227}">
      <dgm:prSet phldrT="[Text]"/>
      <dgm:spPr/>
      <dgm:t>
        <a:bodyPr/>
        <a:lstStyle/>
        <a:p>
          <a:r>
            <a:rPr lang="en-US"/>
            <a:t>PE</a:t>
          </a:r>
        </a:p>
      </dgm:t>
    </dgm:pt>
    <dgm:pt modelId="{4BC926FD-7AE2-4373-96BD-8E5748C7BD08}" type="parTrans" cxnId="{4B8E1FC9-46C3-4253-A6E1-42C15437461B}">
      <dgm:prSet/>
      <dgm:spPr/>
      <dgm:t>
        <a:bodyPr/>
        <a:lstStyle/>
        <a:p>
          <a:endParaRPr lang="en-US"/>
        </a:p>
      </dgm:t>
    </dgm:pt>
    <dgm:pt modelId="{76FDB09E-47DB-424D-9635-3B27DAD9B15C}" type="sibTrans" cxnId="{4B8E1FC9-46C3-4253-A6E1-42C15437461B}">
      <dgm:prSet/>
      <dgm:spPr/>
      <dgm:t>
        <a:bodyPr/>
        <a:lstStyle/>
        <a:p>
          <a:endParaRPr lang="en-US"/>
        </a:p>
      </dgm:t>
    </dgm:pt>
    <dgm:pt modelId="{F5646586-AB71-47A9-8F6D-15BD5D99B858}">
      <dgm:prSet phldrT="[Text]"/>
      <dgm:spPr/>
      <dgm:t>
        <a:bodyPr/>
        <a:lstStyle/>
        <a:p>
          <a:r>
            <a:rPr lang="en-US"/>
            <a:t>Program Essentials</a:t>
          </a:r>
        </a:p>
      </dgm:t>
    </dgm:pt>
    <dgm:pt modelId="{E050404C-1117-46F0-80A5-1164341E9017}" type="parTrans" cxnId="{85138566-7EBB-461D-9BEC-3A4220B72A1E}">
      <dgm:prSet/>
      <dgm:spPr/>
      <dgm:t>
        <a:bodyPr/>
        <a:lstStyle/>
        <a:p>
          <a:endParaRPr lang="en-US"/>
        </a:p>
      </dgm:t>
    </dgm:pt>
    <dgm:pt modelId="{E944F5AA-308B-4756-A353-C925BA0C8995}" type="sibTrans" cxnId="{85138566-7EBB-461D-9BEC-3A4220B72A1E}">
      <dgm:prSet/>
      <dgm:spPr/>
      <dgm:t>
        <a:bodyPr/>
        <a:lstStyle/>
        <a:p>
          <a:endParaRPr lang="en-US"/>
        </a:p>
      </dgm:t>
    </dgm:pt>
    <dgm:pt modelId="{E7DED752-7645-4E5B-AC68-E10E947964F6}">
      <dgm:prSet phldrT="[Text]"/>
      <dgm:spPr/>
      <dgm:t>
        <a:bodyPr/>
        <a:lstStyle/>
        <a:p>
          <a:r>
            <a:rPr lang="en-US"/>
            <a:t>GEM</a:t>
          </a:r>
        </a:p>
      </dgm:t>
    </dgm:pt>
    <dgm:pt modelId="{8F7E0DEF-88B6-411A-BF64-171A030FA564}" type="parTrans" cxnId="{94D03DE5-6F59-4D2B-BD92-271FC4C9B932}">
      <dgm:prSet/>
      <dgm:spPr/>
      <dgm:t>
        <a:bodyPr/>
        <a:lstStyle/>
        <a:p>
          <a:endParaRPr lang="en-US"/>
        </a:p>
      </dgm:t>
    </dgm:pt>
    <dgm:pt modelId="{2996CE36-EDC6-40F4-B4F3-D613A0957F40}" type="sibTrans" cxnId="{94D03DE5-6F59-4D2B-BD92-271FC4C9B932}">
      <dgm:prSet/>
      <dgm:spPr/>
      <dgm:t>
        <a:bodyPr/>
        <a:lstStyle/>
        <a:p>
          <a:endParaRPr lang="en-US"/>
        </a:p>
      </dgm:t>
    </dgm:pt>
    <dgm:pt modelId="{C7687C66-26AD-44A3-A50C-FC8B223E8E09}">
      <dgm:prSet phldrT="[Text]"/>
      <dgm:spPr/>
      <dgm:t>
        <a:bodyPr/>
        <a:lstStyle/>
        <a:p>
          <a:r>
            <a:rPr lang="en-US"/>
            <a:t>Gender Equality Marker</a:t>
          </a:r>
        </a:p>
      </dgm:t>
    </dgm:pt>
    <dgm:pt modelId="{B4B0E3E4-E486-4337-8EA8-3A0CDB3D6B8F}" type="parTrans" cxnId="{A4C1B11F-41FE-429B-A6C8-57A5249E422C}">
      <dgm:prSet/>
      <dgm:spPr/>
      <dgm:t>
        <a:bodyPr/>
        <a:lstStyle/>
        <a:p>
          <a:endParaRPr lang="en-US"/>
        </a:p>
      </dgm:t>
    </dgm:pt>
    <dgm:pt modelId="{7D7CEE72-AF05-42A3-A5BB-01C0B0E629D6}" type="sibTrans" cxnId="{A4C1B11F-41FE-429B-A6C8-57A5249E422C}">
      <dgm:prSet/>
      <dgm:spPr/>
      <dgm:t>
        <a:bodyPr/>
        <a:lstStyle/>
        <a:p>
          <a:endParaRPr lang="en-US"/>
        </a:p>
      </dgm:t>
    </dgm:pt>
    <dgm:pt modelId="{28EB38EA-3161-4044-9053-CD6DD078CD16}">
      <dgm:prSet phldrT="[Text]"/>
      <dgm:spPr/>
      <dgm:t>
        <a:bodyPr/>
        <a:lstStyle/>
        <a:p>
          <a:r>
            <a:rPr lang="en-US"/>
            <a:t>SEAH</a:t>
          </a:r>
        </a:p>
      </dgm:t>
    </dgm:pt>
    <dgm:pt modelId="{372FD9ED-386B-4690-A280-5A6F24E5A67F}" type="parTrans" cxnId="{C22AA01C-FDFA-4A6C-B573-367CAF8DBE1B}">
      <dgm:prSet/>
      <dgm:spPr/>
      <dgm:t>
        <a:bodyPr/>
        <a:lstStyle/>
        <a:p>
          <a:endParaRPr lang="en-US"/>
        </a:p>
      </dgm:t>
    </dgm:pt>
    <dgm:pt modelId="{9ED5002D-D3AB-4C0A-B39D-473FD638D041}" type="sibTrans" cxnId="{C22AA01C-FDFA-4A6C-B573-367CAF8DBE1B}">
      <dgm:prSet/>
      <dgm:spPr/>
      <dgm:t>
        <a:bodyPr/>
        <a:lstStyle/>
        <a:p>
          <a:endParaRPr lang="en-US"/>
        </a:p>
      </dgm:t>
    </dgm:pt>
    <dgm:pt modelId="{B473B5B8-DE99-4C8A-B2C8-F1BABEFDA509}">
      <dgm:prSet phldrT="[Text]"/>
      <dgm:spPr/>
      <dgm:t>
        <a:bodyPr/>
        <a:lstStyle/>
        <a:p>
          <a:r>
            <a:rPr lang="en-US"/>
            <a:t>Sexual Exploitation, Abuse &amp; Harassment</a:t>
          </a:r>
        </a:p>
      </dgm:t>
    </dgm:pt>
    <dgm:pt modelId="{AEFB9570-B668-49B1-A4FA-2943F93D8281}" type="parTrans" cxnId="{365E53E7-D3F1-49B4-B73B-D6772E99EF73}">
      <dgm:prSet/>
      <dgm:spPr/>
      <dgm:t>
        <a:bodyPr/>
        <a:lstStyle/>
        <a:p>
          <a:endParaRPr lang="en-US"/>
        </a:p>
      </dgm:t>
    </dgm:pt>
    <dgm:pt modelId="{133F5DB2-5049-4407-AE64-1EA7ACA09079}" type="sibTrans" cxnId="{365E53E7-D3F1-49B4-B73B-D6772E99EF73}">
      <dgm:prSet/>
      <dgm:spPr/>
      <dgm:t>
        <a:bodyPr/>
        <a:lstStyle/>
        <a:p>
          <a:endParaRPr lang="en-US"/>
        </a:p>
      </dgm:t>
    </dgm:pt>
    <dgm:pt modelId="{FF59EC6E-BF8A-45D0-855C-EE8434AAB18A}">
      <dgm:prSet phldrT="[Text]"/>
      <dgm:spPr/>
      <dgm:t>
        <a:bodyPr/>
        <a:lstStyle/>
        <a:p>
          <a:r>
            <a:rPr lang="en-US"/>
            <a:t>Integrated, People-Centered Systems for Health</a:t>
          </a:r>
        </a:p>
      </dgm:t>
    </dgm:pt>
    <dgm:pt modelId="{E2D9ED6B-44CD-4C90-B135-695F91FB2497}" type="parTrans" cxnId="{EBAB8DD9-72CC-4750-A1BF-95F42A22FF1C}">
      <dgm:prSet/>
      <dgm:spPr/>
      <dgm:t>
        <a:bodyPr/>
        <a:lstStyle/>
        <a:p>
          <a:endParaRPr lang="en-US"/>
        </a:p>
      </dgm:t>
    </dgm:pt>
    <dgm:pt modelId="{EEEAE302-36A5-4E1F-B5DE-2D1A24050A0C}" type="sibTrans" cxnId="{EBAB8DD9-72CC-4750-A1BF-95F42A22FF1C}">
      <dgm:prSet/>
      <dgm:spPr/>
      <dgm:t>
        <a:bodyPr/>
        <a:lstStyle/>
        <a:p>
          <a:endParaRPr lang="en-US"/>
        </a:p>
      </dgm:t>
    </dgm:pt>
    <dgm:pt modelId="{FD422E54-6465-40C0-9DBB-9E4F543A109E}">
      <dgm:prSet phldrT="[Text]"/>
      <dgm:spPr/>
      <dgm:t>
        <a:bodyPr/>
        <a:lstStyle/>
        <a:p>
          <a:r>
            <a:rPr lang="en-US"/>
            <a:t>PP</a:t>
          </a:r>
        </a:p>
      </dgm:t>
    </dgm:pt>
    <dgm:pt modelId="{127140D9-BEAC-4E1D-9F9D-D69EBAE91CEA}" type="parTrans" cxnId="{366E79C1-C3A4-4F8E-9049-59561B4DBB99}">
      <dgm:prSet/>
      <dgm:spPr/>
      <dgm:t>
        <a:bodyPr/>
        <a:lstStyle/>
        <a:p>
          <a:endParaRPr lang="en-US"/>
        </a:p>
      </dgm:t>
    </dgm:pt>
    <dgm:pt modelId="{C010424A-FF85-4798-94B5-28DED2C0E1ED}" type="sibTrans" cxnId="{366E79C1-C3A4-4F8E-9049-59561B4DBB99}">
      <dgm:prSet/>
      <dgm:spPr/>
      <dgm:t>
        <a:bodyPr/>
        <a:lstStyle/>
        <a:p>
          <a:endParaRPr lang="en-US"/>
        </a:p>
      </dgm:t>
    </dgm:pt>
    <dgm:pt modelId="{FE6AE940-12ED-4398-B7FE-76F061DF8C4B}">
      <dgm:prSet phldrT="[Text]"/>
      <dgm:spPr/>
      <dgm:t>
        <a:bodyPr/>
        <a:lstStyle/>
        <a:p>
          <a:r>
            <a:rPr lang="en-US"/>
            <a:t>IPCSH</a:t>
          </a:r>
        </a:p>
      </dgm:t>
    </dgm:pt>
    <dgm:pt modelId="{F9800F80-DDA3-4822-994C-DA755911EE12}" type="parTrans" cxnId="{D4232C2A-C677-4024-BDA6-2DF7CE30F532}">
      <dgm:prSet/>
      <dgm:spPr/>
      <dgm:t>
        <a:bodyPr/>
        <a:lstStyle/>
        <a:p>
          <a:endParaRPr lang="en-US"/>
        </a:p>
      </dgm:t>
    </dgm:pt>
    <dgm:pt modelId="{4CE4584A-0FA5-44C0-BCC8-9212123109E1}" type="sibTrans" cxnId="{D4232C2A-C677-4024-BDA6-2DF7CE30F532}">
      <dgm:prSet/>
      <dgm:spPr/>
      <dgm:t>
        <a:bodyPr/>
        <a:lstStyle/>
        <a:p>
          <a:endParaRPr lang="en-US"/>
        </a:p>
      </dgm:t>
    </dgm:pt>
    <dgm:pt modelId="{AF3FD3C9-B29C-431A-935F-676D4F826A4C}">
      <dgm:prSet phldrT="[Text]"/>
      <dgm:spPr/>
      <dgm:t>
        <a:bodyPr/>
        <a:lstStyle/>
        <a:p>
          <a:r>
            <a:rPr lang="en-US"/>
            <a:t>Pandemic Preparedness</a:t>
          </a:r>
        </a:p>
      </dgm:t>
    </dgm:pt>
    <dgm:pt modelId="{C872DCD3-5752-45B2-9378-0C47A2D05A08}" type="parTrans" cxnId="{2552F51D-ECE4-4587-A3D9-41358A367331}">
      <dgm:prSet/>
      <dgm:spPr/>
      <dgm:t>
        <a:bodyPr/>
        <a:lstStyle/>
        <a:p>
          <a:endParaRPr lang="en-US"/>
        </a:p>
      </dgm:t>
    </dgm:pt>
    <dgm:pt modelId="{71AD2D51-A943-4721-934C-F706B54D73DE}" type="sibTrans" cxnId="{2552F51D-ECE4-4587-A3D9-41358A367331}">
      <dgm:prSet/>
      <dgm:spPr/>
      <dgm:t>
        <a:bodyPr/>
        <a:lstStyle/>
        <a:p>
          <a:endParaRPr lang="en-US"/>
        </a:p>
      </dgm:t>
    </dgm:pt>
    <dgm:pt modelId="{D2EE50C8-9E7B-4ED6-9AA5-8A13BAC97FFA}">
      <dgm:prSet phldrT="[Text]"/>
      <dgm:spPr/>
      <dgm:t>
        <a:bodyPr/>
        <a:lstStyle/>
        <a:p>
          <a:r>
            <a:rPr lang="en-US"/>
            <a:t>CLR</a:t>
          </a:r>
        </a:p>
      </dgm:t>
    </dgm:pt>
    <dgm:pt modelId="{952799A5-385F-4A0D-8A4E-AA96C0D1748E}" type="parTrans" cxnId="{597345D3-520B-4EB9-9457-916BDAB29ADE}">
      <dgm:prSet/>
      <dgm:spPr/>
      <dgm:t>
        <a:bodyPr/>
        <a:lstStyle/>
        <a:p>
          <a:endParaRPr lang="en-US"/>
        </a:p>
      </dgm:t>
    </dgm:pt>
    <dgm:pt modelId="{2D7A38C2-3C1A-43E0-8918-E7459B352FA5}" type="sibTrans" cxnId="{597345D3-520B-4EB9-9457-916BDAB29ADE}">
      <dgm:prSet/>
      <dgm:spPr/>
      <dgm:t>
        <a:bodyPr/>
        <a:lstStyle/>
        <a:p>
          <a:endParaRPr lang="en-US"/>
        </a:p>
      </dgm:t>
    </dgm:pt>
    <dgm:pt modelId="{EBAF98FC-46E2-44FA-8263-EE962A89E5F7}">
      <dgm:prSet phldrT="[Text]"/>
      <dgm:spPr/>
      <dgm:t>
        <a:bodyPr/>
        <a:lstStyle/>
        <a:p>
          <a:r>
            <a:rPr lang="en-US"/>
            <a:t>Community-led and based responses</a:t>
          </a:r>
        </a:p>
      </dgm:t>
    </dgm:pt>
    <dgm:pt modelId="{D86F8EDF-5531-4688-8F2A-427E55DEB1A1}" type="parTrans" cxnId="{5D141AB6-C6F4-4B53-881D-F0EA3781A2B5}">
      <dgm:prSet/>
      <dgm:spPr/>
      <dgm:t>
        <a:bodyPr/>
        <a:lstStyle/>
        <a:p>
          <a:endParaRPr lang="en-US"/>
        </a:p>
      </dgm:t>
    </dgm:pt>
    <dgm:pt modelId="{16381345-BF33-4582-857A-1586A636A4C0}" type="sibTrans" cxnId="{5D141AB6-C6F4-4B53-881D-F0EA3781A2B5}">
      <dgm:prSet/>
      <dgm:spPr/>
      <dgm:t>
        <a:bodyPr/>
        <a:lstStyle/>
        <a:p>
          <a:endParaRPr lang="en-US"/>
        </a:p>
      </dgm:t>
    </dgm:pt>
    <dgm:pt modelId="{864B986E-CD80-42AE-9460-1067E1BEBEFB}" type="pres">
      <dgm:prSet presAssocID="{265A5FEF-6165-4525-BB7A-2BB17608BAC5}" presName="Name0" presStyleCnt="0">
        <dgm:presLayoutVars>
          <dgm:chMax/>
          <dgm:chPref val="3"/>
          <dgm:dir/>
          <dgm:animOne val="branch"/>
          <dgm:animLvl val="lvl"/>
        </dgm:presLayoutVars>
      </dgm:prSet>
      <dgm:spPr/>
    </dgm:pt>
    <dgm:pt modelId="{328D800B-DC03-4A97-A3D0-0711D42577CC}" type="pres">
      <dgm:prSet presAssocID="{02C81677-F149-4AD4-8067-E156F49F3227}" presName="composite" presStyleCnt="0"/>
      <dgm:spPr/>
    </dgm:pt>
    <dgm:pt modelId="{87C01D71-6DA0-480F-B7BB-F6F21B0B6AB4}" type="pres">
      <dgm:prSet presAssocID="{02C81677-F149-4AD4-8067-E156F49F3227}" presName="FirstChild" presStyleLbl="revTx" presStyleIdx="0" presStyleCnt="6">
        <dgm:presLayoutVars>
          <dgm:chMax val="0"/>
          <dgm:chPref val="0"/>
          <dgm:bulletEnabled val="1"/>
        </dgm:presLayoutVars>
      </dgm:prSet>
      <dgm:spPr/>
    </dgm:pt>
    <dgm:pt modelId="{C8C1460F-29F2-46A6-A331-6F4956CEA1EF}" type="pres">
      <dgm:prSet presAssocID="{02C81677-F149-4AD4-8067-E156F49F3227}" presName="Parent" presStyleLbl="alignNode1" presStyleIdx="0" presStyleCnt="6">
        <dgm:presLayoutVars>
          <dgm:chMax val="3"/>
          <dgm:chPref val="3"/>
          <dgm:bulletEnabled val="1"/>
        </dgm:presLayoutVars>
      </dgm:prSet>
      <dgm:spPr/>
    </dgm:pt>
    <dgm:pt modelId="{6D95AAC7-96EC-4E53-8EAA-7F0032ED3369}" type="pres">
      <dgm:prSet presAssocID="{02C81677-F149-4AD4-8067-E156F49F3227}" presName="Accent" presStyleLbl="parChTrans1D1" presStyleIdx="0" presStyleCnt="6"/>
      <dgm:spPr/>
    </dgm:pt>
    <dgm:pt modelId="{769ECD8E-E61B-436A-9939-330A8DE1EEB7}" type="pres">
      <dgm:prSet presAssocID="{76FDB09E-47DB-424D-9635-3B27DAD9B15C}" presName="sibTrans" presStyleCnt="0"/>
      <dgm:spPr/>
    </dgm:pt>
    <dgm:pt modelId="{4DEC6C4A-F063-430F-8867-8827BE97827F}" type="pres">
      <dgm:prSet presAssocID="{E7DED752-7645-4E5B-AC68-E10E947964F6}" presName="composite" presStyleCnt="0"/>
      <dgm:spPr/>
    </dgm:pt>
    <dgm:pt modelId="{74264E9C-D623-4FA7-8419-85BE043B002A}" type="pres">
      <dgm:prSet presAssocID="{E7DED752-7645-4E5B-AC68-E10E947964F6}" presName="FirstChild" presStyleLbl="revTx" presStyleIdx="1" presStyleCnt="6">
        <dgm:presLayoutVars>
          <dgm:chMax val="0"/>
          <dgm:chPref val="0"/>
          <dgm:bulletEnabled val="1"/>
        </dgm:presLayoutVars>
      </dgm:prSet>
      <dgm:spPr/>
    </dgm:pt>
    <dgm:pt modelId="{BD134801-7A17-4B94-8694-75133A6B6347}" type="pres">
      <dgm:prSet presAssocID="{E7DED752-7645-4E5B-AC68-E10E947964F6}" presName="Parent" presStyleLbl="alignNode1" presStyleIdx="1" presStyleCnt="6">
        <dgm:presLayoutVars>
          <dgm:chMax val="3"/>
          <dgm:chPref val="3"/>
          <dgm:bulletEnabled val="1"/>
        </dgm:presLayoutVars>
      </dgm:prSet>
      <dgm:spPr/>
    </dgm:pt>
    <dgm:pt modelId="{5E3E5133-DEBC-4551-A529-4FB2DFADD649}" type="pres">
      <dgm:prSet presAssocID="{E7DED752-7645-4E5B-AC68-E10E947964F6}" presName="Accent" presStyleLbl="parChTrans1D1" presStyleIdx="1" presStyleCnt="6"/>
      <dgm:spPr/>
    </dgm:pt>
    <dgm:pt modelId="{4F328C26-4C9C-4C4E-B2F6-F0BD362AB977}" type="pres">
      <dgm:prSet presAssocID="{2996CE36-EDC6-40F4-B4F3-D613A0957F40}" presName="sibTrans" presStyleCnt="0"/>
      <dgm:spPr/>
    </dgm:pt>
    <dgm:pt modelId="{82FF1337-C3A5-41A3-B768-1892CBA65367}" type="pres">
      <dgm:prSet presAssocID="{28EB38EA-3161-4044-9053-CD6DD078CD16}" presName="composite" presStyleCnt="0"/>
      <dgm:spPr/>
    </dgm:pt>
    <dgm:pt modelId="{04A2DDC6-7391-450D-A90D-13150E92F1E9}" type="pres">
      <dgm:prSet presAssocID="{28EB38EA-3161-4044-9053-CD6DD078CD16}" presName="FirstChild" presStyleLbl="revTx" presStyleIdx="2" presStyleCnt="6">
        <dgm:presLayoutVars>
          <dgm:chMax val="0"/>
          <dgm:chPref val="0"/>
          <dgm:bulletEnabled val="1"/>
        </dgm:presLayoutVars>
      </dgm:prSet>
      <dgm:spPr/>
    </dgm:pt>
    <dgm:pt modelId="{60D6C02A-6DF1-48DF-82CE-0851E298AFE0}" type="pres">
      <dgm:prSet presAssocID="{28EB38EA-3161-4044-9053-CD6DD078CD16}" presName="Parent" presStyleLbl="alignNode1" presStyleIdx="2" presStyleCnt="6">
        <dgm:presLayoutVars>
          <dgm:chMax val="3"/>
          <dgm:chPref val="3"/>
          <dgm:bulletEnabled val="1"/>
        </dgm:presLayoutVars>
      </dgm:prSet>
      <dgm:spPr/>
    </dgm:pt>
    <dgm:pt modelId="{BDA5486C-B271-4B80-9D83-E52DDDE84604}" type="pres">
      <dgm:prSet presAssocID="{28EB38EA-3161-4044-9053-CD6DD078CD16}" presName="Accent" presStyleLbl="parChTrans1D1" presStyleIdx="2" presStyleCnt="6"/>
      <dgm:spPr/>
    </dgm:pt>
    <dgm:pt modelId="{86178606-087C-4338-9360-95A3D7A927C0}" type="pres">
      <dgm:prSet presAssocID="{9ED5002D-D3AB-4C0A-B39D-473FD638D041}" presName="sibTrans" presStyleCnt="0"/>
      <dgm:spPr/>
    </dgm:pt>
    <dgm:pt modelId="{46AD3143-FAB6-47C5-8627-DC8685AB7DD7}" type="pres">
      <dgm:prSet presAssocID="{FE6AE940-12ED-4398-B7FE-76F061DF8C4B}" presName="composite" presStyleCnt="0"/>
      <dgm:spPr/>
    </dgm:pt>
    <dgm:pt modelId="{1B04E8CA-1502-49E3-8E6F-E6014693D5FE}" type="pres">
      <dgm:prSet presAssocID="{FE6AE940-12ED-4398-B7FE-76F061DF8C4B}" presName="FirstChild" presStyleLbl="revTx" presStyleIdx="3" presStyleCnt="6">
        <dgm:presLayoutVars>
          <dgm:chMax val="0"/>
          <dgm:chPref val="0"/>
          <dgm:bulletEnabled val="1"/>
        </dgm:presLayoutVars>
      </dgm:prSet>
      <dgm:spPr/>
    </dgm:pt>
    <dgm:pt modelId="{93FDE71C-ED06-4AE6-A9D1-51F10284DCB3}" type="pres">
      <dgm:prSet presAssocID="{FE6AE940-12ED-4398-B7FE-76F061DF8C4B}" presName="Parent" presStyleLbl="alignNode1" presStyleIdx="3" presStyleCnt="6">
        <dgm:presLayoutVars>
          <dgm:chMax val="3"/>
          <dgm:chPref val="3"/>
          <dgm:bulletEnabled val="1"/>
        </dgm:presLayoutVars>
      </dgm:prSet>
      <dgm:spPr/>
    </dgm:pt>
    <dgm:pt modelId="{D56EB762-1C16-46F1-983B-2405B73978AD}" type="pres">
      <dgm:prSet presAssocID="{FE6AE940-12ED-4398-B7FE-76F061DF8C4B}" presName="Accent" presStyleLbl="parChTrans1D1" presStyleIdx="3" presStyleCnt="6"/>
      <dgm:spPr/>
    </dgm:pt>
    <dgm:pt modelId="{AA905AD2-E5BB-44B8-A20E-A7291142EF61}" type="pres">
      <dgm:prSet presAssocID="{4CE4584A-0FA5-44C0-BCC8-9212123109E1}" presName="sibTrans" presStyleCnt="0"/>
      <dgm:spPr/>
    </dgm:pt>
    <dgm:pt modelId="{2ABE3F25-5500-4E70-951A-92AA672A906E}" type="pres">
      <dgm:prSet presAssocID="{FD422E54-6465-40C0-9DBB-9E4F543A109E}" presName="composite" presStyleCnt="0"/>
      <dgm:spPr/>
    </dgm:pt>
    <dgm:pt modelId="{0BCB649A-FFF7-4C50-A0E9-9EF81DD4FC5F}" type="pres">
      <dgm:prSet presAssocID="{FD422E54-6465-40C0-9DBB-9E4F543A109E}" presName="FirstChild" presStyleLbl="revTx" presStyleIdx="4" presStyleCnt="6">
        <dgm:presLayoutVars>
          <dgm:chMax val="0"/>
          <dgm:chPref val="0"/>
          <dgm:bulletEnabled val="1"/>
        </dgm:presLayoutVars>
      </dgm:prSet>
      <dgm:spPr/>
    </dgm:pt>
    <dgm:pt modelId="{A42455CC-54FC-4327-95B6-3191D7317C41}" type="pres">
      <dgm:prSet presAssocID="{FD422E54-6465-40C0-9DBB-9E4F543A109E}" presName="Parent" presStyleLbl="alignNode1" presStyleIdx="4" presStyleCnt="6">
        <dgm:presLayoutVars>
          <dgm:chMax val="3"/>
          <dgm:chPref val="3"/>
          <dgm:bulletEnabled val="1"/>
        </dgm:presLayoutVars>
      </dgm:prSet>
      <dgm:spPr/>
    </dgm:pt>
    <dgm:pt modelId="{5B566C2E-9725-4165-BABD-9F944EB40977}" type="pres">
      <dgm:prSet presAssocID="{FD422E54-6465-40C0-9DBB-9E4F543A109E}" presName="Accent" presStyleLbl="parChTrans1D1" presStyleIdx="4" presStyleCnt="6"/>
      <dgm:spPr/>
    </dgm:pt>
    <dgm:pt modelId="{D83C9A61-BAF1-42DE-9C85-309B8A1874C9}" type="pres">
      <dgm:prSet presAssocID="{C010424A-FF85-4798-94B5-28DED2C0E1ED}" presName="sibTrans" presStyleCnt="0"/>
      <dgm:spPr/>
    </dgm:pt>
    <dgm:pt modelId="{FB1CAE96-C8B2-4935-A52F-579DB3ED5F8D}" type="pres">
      <dgm:prSet presAssocID="{D2EE50C8-9E7B-4ED6-9AA5-8A13BAC97FFA}" presName="composite" presStyleCnt="0"/>
      <dgm:spPr/>
    </dgm:pt>
    <dgm:pt modelId="{8F98E96B-2388-463B-AD20-100BCDE14E7F}" type="pres">
      <dgm:prSet presAssocID="{D2EE50C8-9E7B-4ED6-9AA5-8A13BAC97FFA}" presName="FirstChild" presStyleLbl="revTx" presStyleIdx="5" presStyleCnt="6">
        <dgm:presLayoutVars>
          <dgm:chMax val="0"/>
          <dgm:chPref val="0"/>
          <dgm:bulletEnabled val="1"/>
        </dgm:presLayoutVars>
      </dgm:prSet>
      <dgm:spPr/>
    </dgm:pt>
    <dgm:pt modelId="{1FAE50AA-0D91-4903-9D7A-15B4D483F4F5}" type="pres">
      <dgm:prSet presAssocID="{D2EE50C8-9E7B-4ED6-9AA5-8A13BAC97FFA}" presName="Parent" presStyleLbl="alignNode1" presStyleIdx="5" presStyleCnt="6">
        <dgm:presLayoutVars>
          <dgm:chMax val="3"/>
          <dgm:chPref val="3"/>
          <dgm:bulletEnabled val="1"/>
        </dgm:presLayoutVars>
      </dgm:prSet>
      <dgm:spPr/>
    </dgm:pt>
    <dgm:pt modelId="{38D83780-4106-4CA2-ACAE-2C04ABA0399A}" type="pres">
      <dgm:prSet presAssocID="{D2EE50C8-9E7B-4ED6-9AA5-8A13BAC97FFA}" presName="Accent" presStyleLbl="parChTrans1D1" presStyleIdx="5" presStyleCnt="6"/>
      <dgm:spPr/>
    </dgm:pt>
  </dgm:ptLst>
  <dgm:cxnLst>
    <dgm:cxn modelId="{C22AA01C-FDFA-4A6C-B573-367CAF8DBE1B}" srcId="{265A5FEF-6165-4525-BB7A-2BB17608BAC5}" destId="{28EB38EA-3161-4044-9053-CD6DD078CD16}" srcOrd="2" destOrd="0" parTransId="{372FD9ED-386B-4690-A280-5A6F24E5A67F}" sibTransId="{9ED5002D-D3AB-4C0A-B39D-473FD638D041}"/>
    <dgm:cxn modelId="{2552F51D-ECE4-4587-A3D9-41358A367331}" srcId="{FD422E54-6465-40C0-9DBB-9E4F543A109E}" destId="{AF3FD3C9-B29C-431A-935F-676D4F826A4C}" srcOrd="0" destOrd="0" parTransId="{C872DCD3-5752-45B2-9378-0C47A2D05A08}" sibTransId="{71AD2D51-A943-4721-934C-F706B54D73DE}"/>
    <dgm:cxn modelId="{E7BBDA1E-CE42-4DC5-93E4-76BB5D571640}" type="presOf" srcId="{EBAF98FC-46E2-44FA-8263-EE962A89E5F7}" destId="{8F98E96B-2388-463B-AD20-100BCDE14E7F}" srcOrd="0" destOrd="0" presId="urn:microsoft.com/office/officeart/2011/layout/TabList"/>
    <dgm:cxn modelId="{A4C1B11F-41FE-429B-A6C8-57A5249E422C}" srcId="{E7DED752-7645-4E5B-AC68-E10E947964F6}" destId="{C7687C66-26AD-44A3-A50C-FC8B223E8E09}" srcOrd="0" destOrd="0" parTransId="{B4B0E3E4-E486-4337-8EA8-3A0CDB3D6B8F}" sibTransId="{7D7CEE72-AF05-42A3-A5BB-01C0B0E629D6}"/>
    <dgm:cxn modelId="{D4232C2A-C677-4024-BDA6-2DF7CE30F532}" srcId="{265A5FEF-6165-4525-BB7A-2BB17608BAC5}" destId="{FE6AE940-12ED-4398-B7FE-76F061DF8C4B}" srcOrd="3" destOrd="0" parTransId="{F9800F80-DDA3-4822-994C-DA755911EE12}" sibTransId="{4CE4584A-0FA5-44C0-BCC8-9212123109E1}"/>
    <dgm:cxn modelId="{3076A22E-4EA2-4102-9223-CFD8029F65C5}" type="presOf" srcId="{B473B5B8-DE99-4C8A-B2C8-F1BABEFDA509}" destId="{04A2DDC6-7391-450D-A90D-13150E92F1E9}" srcOrd="0" destOrd="0" presId="urn:microsoft.com/office/officeart/2011/layout/TabList"/>
    <dgm:cxn modelId="{EA80A335-9562-45BF-9170-F9894B2BBE43}" type="presOf" srcId="{265A5FEF-6165-4525-BB7A-2BB17608BAC5}" destId="{864B986E-CD80-42AE-9460-1067E1BEBEFB}" srcOrd="0" destOrd="0" presId="urn:microsoft.com/office/officeart/2011/layout/TabList"/>
    <dgm:cxn modelId="{60C72A5C-DD84-40F5-8EC0-765CC9B1D636}" type="presOf" srcId="{FE6AE940-12ED-4398-B7FE-76F061DF8C4B}" destId="{93FDE71C-ED06-4AE6-A9D1-51F10284DCB3}" srcOrd="0" destOrd="0" presId="urn:microsoft.com/office/officeart/2011/layout/TabList"/>
    <dgm:cxn modelId="{4F6F8664-DCC7-464F-AFA1-5B7718A05952}" type="presOf" srcId="{D2EE50C8-9E7B-4ED6-9AA5-8A13BAC97FFA}" destId="{1FAE50AA-0D91-4903-9D7A-15B4D483F4F5}" srcOrd="0" destOrd="0" presId="urn:microsoft.com/office/officeart/2011/layout/TabList"/>
    <dgm:cxn modelId="{85138566-7EBB-461D-9BEC-3A4220B72A1E}" srcId="{02C81677-F149-4AD4-8067-E156F49F3227}" destId="{F5646586-AB71-47A9-8F6D-15BD5D99B858}" srcOrd="0" destOrd="0" parTransId="{E050404C-1117-46F0-80A5-1164341E9017}" sibTransId="{E944F5AA-308B-4756-A353-C925BA0C8995}"/>
    <dgm:cxn modelId="{03B28449-AA06-4A0F-BFB3-A811CE10EA50}" type="presOf" srcId="{C7687C66-26AD-44A3-A50C-FC8B223E8E09}" destId="{74264E9C-D623-4FA7-8419-85BE043B002A}" srcOrd="0" destOrd="0" presId="urn:microsoft.com/office/officeart/2011/layout/TabList"/>
    <dgm:cxn modelId="{35138A49-3A01-43AB-B9D4-ACD4928F8B76}" type="presOf" srcId="{FD422E54-6465-40C0-9DBB-9E4F543A109E}" destId="{A42455CC-54FC-4327-95B6-3191D7317C41}" srcOrd="0" destOrd="0" presId="urn:microsoft.com/office/officeart/2011/layout/TabList"/>
    <dgm:cxn modelId="{F15B3673-7D79-4FCE-871C-3902C7B3D057}" type="presOf" srcId="{02C81677-F149-4AD4-8067-E156F49F3227}" destId="{C8C1460F-29F2-46A6-A331-6F4956CEA1EF}" srcOrd="0" destOrd="0" presId="urn:microsoft.com/office/officeart/2011/layout/TabList"/>
    <dgm:cxn modelId="{3E2FBA82-BEE6-440C-BD6F-DA0534C8A340}" type="presOf" srcId="{FF59EC6E-BF8A-45D0-855C-EE8434AAB18A}" destId="{1B04E8CA-1502-49E3-8E6F-E6014693D5FE}" srcOrd="0" destOrd="0" presId="urn:microsoft.com/office/officeart/2011/layout/TabList"/>
    <dgm:cxn modelId="{B26BEEB5-8815-4B67-8E64-08A534217992}" type="presOf" srcId="{AF3FD3C9-B29C-431A-935F-676D4F826A4C}" destId="{0BCB649A-FFF7-4C50-A0E9-9EF81DD4FC5F}" srcOrd="0" destOrd="0" presId="urn:microsoft.com/office/officeart/2011/layout/TabList"/>
    <dgm:cxn modelId="{5D141AB6-C6F4-4B53-881D-F0EA3781A2B5}" srcId="{D2EE50C8-9E7B-4ED6-9AA5-8A13BAC97FFA}" destId="{EBAF98FC-46E2-44FA-8263-EE962A89E5F7}" srcOrd="0" destOrd="0" parTransId="{D86F8EDF-5531-4688-8F2A-427E55DEB1A1}" sibTransId="{16381345-BF33-4582-857A-1586A636A4C0}"/>
    <dgm:cxn modelId="{366E79C1-C3A4-4F8E-9049-59561B4DBB99}" srcId="{265A5FEF-6165-4525-BB7A-2BB17608BAC5}" destId="{FD422E54-6465-40C0-9DBB-9E4F543A109E}" srcOrd="4" destOrd="0" parTransId="{127140D9-BEAC-4E1D-9F9D-D69EBAE91CEA}" sibTransId="{C010424A-FF85-4798-94B5-28DED2C0E1ED}"/>
    <dgm:cxn modelId="{3BFBB6C3-C930-443F-8889-F6923EF4DA56}" type="presOf" srcId="{F5646586-AB71-47A9-8F6D-15BD5D99B858}" destId="{87C01D71-6DA0-480F-B7BB-F6F21B0B6AB4}" srcOrd="0" destOrd="0" presId="urn:microsoft.com/office/officeart/2011/layout/TabList"/>
    <dgm:cxn modelId="{4B8E1FC9-46C3-4253-A6E1-42C15437461B}" srcId="{265A5FEF-6165-4525-BB7A-2BB17608BAC5}" destId="{02C81677-F149-4AD4-8067-E156F49F3227}" srcOrd="0" destOrd="0" parTransId="{4BC926FD-7AE2-4373-96BD-8E5748C7BD08}" sibTransId="{76FDB09E-47DB-424D-9635-3B27DAD9B15C}"/>
    <dgm:cxn modelId="{BD41D5CF-EFD5-4C8F-87EA-309FA3AB1EE5}" type="presOf" srcId="{E7DED752-7645-4E5B-AC68-E10E947964F6}" destId="{BD134801-7A17-4B94-8694-75133A6B6347}" srcOrd="0" destOrd="0" presId="urn:microsoft.com/office/officeart/2011/layout/TabList"/>
    <dgm:cxn modelId="{597345D3-520B-4EB9-9457-916BDAB29ADE}" srcId="{265A5FEF-6165-4525-BB7A-2BB17608BAC5}" destId="{D2EE50C8-9E7B-4ED6-9AA5-8A13BAC97FFA}" srcOrd="5" destOrd="0" parTransId="{952799A5-385F-4A0D-8A4E-AA96C0D1748E}" sibTransId="{2D7A38C2-3C1A-43E0-8918-E7459B352FA5}"/>
    <dgm:cxn modelId="{EBAB8DD9-72CC-4750-A1BF-95F42A22FF1C}" srcId="{FE6AE940-12ED-4398-B7FE-76F061DF8C4B}" destId="{FF59EC6E-BF8A-45D0-855C-EE8434AAB18A}" srcOrd="0" destOrd="0" parTransId="{E2D9ED6B-44CD-4C90-B135-695F91FB2497}" sibTransId="{EEEAE302-36A5-4E1F-B5DE-2D1A24050A0C}"/>
    <dgm:cxn modelId="{215447DB-3C6F-4DAE-B2C4-05B1A46B53BB}" type="presOf" srcId="{28EB38EA-3161-4044-9053-CD6DD078CD16}" destId="{60D6C02A-6DF1-48DF-82CE-0851E298AFE0}" srcOrd="0" destOrd="0" presId="urn:microsoft.com/office/officeart/2011/layout/TabList"/>
    <dgm:cxn modelId="{94D03DE5-6F59-4D2B-BD92-271FC4C9B932}" srcId="{265A5FEF-6165-4525-BB7A-2BB17608BAC5}" destId="{E7DED752-7645-4E5B-AC68-E10E947964F6}" srcOrd="1" destOrd="0" parTransId="{8F7E0DEF-88B6-411A-BF64-171A030FA564}" sibTransId="{2996CE36-EDC6-40F4-B4F3-D613A0957F40}"/>
    <dgm:cxn modelId="{365E53E7-D3F1-49B4-B73B-D6772E99EF73}" srcId="{28EB38EA-3161-4044-9053-CD6DD078CD16}" destId="{B473B5B8-DE99-4C8A-B2C8-F1BABEFDA509}" srcOrd="0" destOrd="0" parTransId="{AEFB9570-B668-49B1-A4FA-2943F93D8281}" sibTransId="{133F5DB2-5049-4407-AE64-1EA7ACA09079}"/>
    <dgm:cxn modelId="{98EBB1E7-E7FA-4496-82D3-A8F4C7DEDC5C}" type="presParOf" srcId="{864B986E-CD80-42AE-9460-1067E1BEBEFB}" destId="{328D800B-DC03-4A97-A3D0-0711D42577CC}" srcOrd="0" destOrd="0" presId="urn:microsoft.com/office/officeart/2011/layout/TabList"/>
    <dgm:cxn modelId="{79A359F0-0BD2-4267-9A96-E58886A27D3F}" type="presParOf" srcId="{328D800B-DC03-4A97-A3D0-0711D42577CC}" destId="{87C01D71-6DA0-480F-B7BB-F6F21B0B6AB4}" srcOrd="0" destOrd="0" presId="urn:microsoft.com/office/officeart/2011/layout/TabList"/>
    <dgm:cxn modelId="{FDC50229-76A9-4A1A-9638-520CCF4E3E63}" type="presParOf" srcId="{328D800B-DC03-4A97-A3D0-0711D42577CC}" destId="{C8C1460F-29F2-46A6-A331-6F4956CEA1EF}" srcOrd="1" destOrd="0" presId="urn:microsoft.com/office/officeart/2011/layout/TabList"/>
    <dgm:cxn modelId="{EA47812C-A430-4693-BFB8-0FD84DAFC360}" type="presParOf" srcId="{328D800B-DC03-4A97-A3D0-0711D42577CC}" destId="{6D95AAC7-96EC-4E53-8EAA-7F0032ED3369}" srcOrd="2" destOrd="0" presId="urn:microsoft.com/office/officeart/2011/layout/TabList"/>
    <dgm:cxn modelId="{48D58437-D575-4490-8BB2-5363CBFD5D84}" type="presParOf" srcId="{864B986E-CD80-42AE-9460-1067E1BEBEFB}" destId="{769ECD8E-E61B-436A-9939-330A8DE1EEB7}" srcOrd="1" destOrd="0" presId="urn:microsoft.com/office/officeart/2011/layout/TabList"/>
    <dgm:cxn modelId="{44224E45-7953-4A7E-AA04-C25B8333AF9A}" type="presParOf" srcId="{864B986E-CD80-42AE-9460-1067E1BEBEFB}" destId="{4DEC6C4A-F063-430F-8867-8827BE97827F}" srcOrd="2" destOrd="0" presId="urn:microsoft.com/office/officeart/2011/layout/TabList"/>
    <dgm:cxn modelId="{F1F5D9A1-F151-4C8C-8B67-82F5E12BCA94}" type="presParOf" srcId="{4DEC6C4A-F063-430F-8867-8827BE97827F}" destId="{74264E9C-D623-4FA7-8419-85BE043B002A}" srcOrd="0" destOrd="0" presId="urn:microsoft.com/office/officeart/2011/layout/TabList"/>
    <dgm:cxn modelId="{7F3CFD53-0963-4892-A00D-B7E4FA645503}" type="presParOf" srcId="{4DEC6C4A-F063-430F-8867-8827BE97827F}" destId="{BD134801-7A17-4B94-8694-75133A6B6347}" srcOrd="1" destOrd="0" presId="urn:microsoft.com/office/officeart/2011/layout/TabList"/>
    <dgm:cxn modelId="{785B72A3-AABF-4BB6-B866-B952F003963B}" type="presParOf" srcId="{4DEC6C4A-F063-430F-8867-8827BE97827F}" destId="{5E3E5133-DEBC-4551-A529-4FB2DFADD649}" srcOrd="2" destOrd="0" presId="urn:microsoft.com/office/officeart/2011/layout/TabList"/>
    <dgm:cxn modelId="{11127A82-EFC5-44CB-8C39-E13893BB7B1A}" type="presParOf" srcId="{864B986E-CD80-42AE-9460-1067E1BEBEFB}" destId="{4F328C26-4C9C-4C4E-B2F6-F0BD362AB977}" srcOrd="3" destOrd="0" presId="urn:microsoft.com/office/officeart/2011/layout/TabList"/>
    <dgm:cxn modelId="{672707EF-F58A-4A7D-9E8D-E885EADF7518}" type="presParOf" srcId="{864B986E-CD80-42AE-9460-1067E1BEBEFB}" destId="{82FF1337-C3A5-41A3-B768-1892CBA65367}" srcOrd="4" destOrd="0" presId="urn:microsoft.com/office/officeart/2011/layout/TabList"/>
    <dgm:cxn modelId="{7E60FC2B-13FF-4AD8-8C06-193190959ABA}" type="presParOf" srcId="{82FF1337-C3A5-41A3-B768-1892CBA65367}" destId="{04A2DDC6-7391-450D-A90D-13150E92F1E9}" srcOrd="0" destOrd="0" presId="urn:microsoft.com/office/officeart/2011/layout/TabList"/>
    <dgm:cxn modelId="{2A5920C2-62BA-42A5-9019-610AF9DF2903}" type="presParOf" srcId="{82FF1337-C3A5-41A3-B768-1892CBA65367}" destId="{60D6C02A-6DF1-48DF-82CE-0851E298AFE0}" srcOrd="1" destOrd="0" presId="urn:microsoft.com/office/officeart/2011/layout/TabList"/>
    <dgm:cxn modelId="{D877CBF4-EEB1-4BB2-9790-F8D48F5B9500}" type="presParOf" srcId="{82FF1337-C3A5-41A3-B768-1892CBA65367}" destId="{BDA5486C-B271-4B80-9D83-E52DDDE84604}" srcOrd="2" destOrd="0" presId="urn:microsoft.com/office/officeart/2011/layout/TabList"/>
    <dgm:cxn modelId="{75320CDF-83BB-4D21-9E11-64DD98E26243}" type="presParOf" srcId="{864B986E-CD80-42AE-9460-1067E1BEBEFB}" destId="{86178606-087C-4338-9360-95A3D7A927C0}" srcOrd="5" destOrd="0" presId="urn:microsoft.com/office/officeart/2011/layout/TabList"/>
    <dgm:cxn modelId="{1DAC0F42-C174-478F-A775-049EA218AF7A}" type="presParOf" srcId="{864B986E-CD80-42AE-9460-1067E1BEBEFB}" destId="{46AD3143-FAB6-47C5-8627-DC8685AB7DD7}" srcOrd="6" destOrd="0" presId="urn:microsoft.com/office/officeart/2011/layout/TabList"/>
    <dgm:cxn modelId="{02BFDC9A-72DC-4B10-8D4A-2AA594F079D7}" type="presParOf" srcId="{46AD3143-FAB6-47C5-8627-DC8685AB7DD7}" destId="{1B04E8CA-1502-49E3-8E6F-E6014693D5FE}" srcOrd="0" destOrd="0" presId="urn:microsoft.com/office/officeart/2011/layout/TabList"/>
    <dgm:cxn modelId="{55CB7DAE-455A-48D4-B10A-64E6D039F240}" type="presParOf" srcId="{46AD3143-FAB6-47C5-8627-DC8685AB7DD7}" destId="{93FDE71C-ED06-4AE6-A9D1-51F10284DCB3}" srcOrd="1" destOrd="0" presId="urn:microsoft.com/office/officeart/2011/layout/TabList"/>
    <dgm:cxn modelId="{CBF99A8D-7159-4FD5-9625-7FF207BEE690}" type="presParOf" srcId="{46AD3143-FAB6-47C5-8627-DC8685AB7DD7}" destId="{D56EB762-1C16-46F1-983B-2405B73978AD}" srcOrd="2" destOrd="0" presId="urn:microsoft.com/office/officeart/2011/layout/TabList"/>
    <dgm:cxn modelId="{A295814A-592B-4E41-92A3-5305453340D2}" type="presParOf" srcId="{864B986E-CD80-42AE-9460-1067E1BEBEFB}" destId="{AA905AD2-E5BB-44B8-A20E-A7291142EF61}" srcOrd="7" destOrd="0" presId="urn:microsoft.com/office/officeart/2011/layout/TabList"/>
    <dgm:cxn modelId="{D7A94D0D-74D1-4179-B03D-E30DBBA7C167}" type="presParOf" srcId="{864B986E-CD80-42AE-9460-1067E1BEBEFB}" destId="{2ABE3F25-5500-4E70-951A-92AA672A906E}" srcOrd="8" destOrd="0" presId="urn:microsoft.com/office/officeart/2011/layout/TabList"/>
    <dgm:cxn modelId="{2AEA4952-2E02-48EB-AB9E-C01A565B3A6A}" type="presParOf" srcId="{2ABE3F25-5500-4E70-951A-92AA672A906E}" destId="{0BCB649A-FFF7-4C50-A0E9-9EF81DD4FC5F}" srcOrd="0" destOrd="0" presId="urn:microsoft.com/office/officeart/2011/layout/TabList"/>
    <dgm:cxn modelId="{20AE3375-74FB-4AD9-AC6D-142E8600639B}" type="presParOf" srcId="{2ABE3F25-5500-4E70-951A-92AA672A906E}" destId="{A42455CC-54FC-4327-95B6-3191D7317C41}" srcOrd="1" destOrd="0" presId="urn:microsoft.com/office/officeart/2011/layout/TabList"/>
    <dgm:cxn modelId="{81BE5BA5-2A6E-477D-A6E5-3F3171F81598}" type="presParOf" srcId="{2ABE3F25-5500-4E70-951A-92AA672A906E}" destId="{5B566C2E-9725-4165-BABD-9F944EB40977}" srcOrd="2" destOrd="0" presId="urn:microsoft.com/office/officeart/2011/layout/TabList"/>
    <dgm:cxn modelId="{B4E03FFF-59B2-4959-8B24-8D2A42956099}" type="presParOf" srcId="{864B986E-CD80-42AE-9460-1067E1BEBEFB}" destId="{D83C9A61-BAF1-42DE-9C85-309B8A1874C9}" srcOrd="9" destOrd="0" presId="urn:microsoft.com/office/officeart/2011/layout/TabList"/>
    <dgm:cxn modelId="{1190B538-881B-4A90-9660-54B6E4D42E7C}" type="presParOf" srcId="{864B986E-CD80-42AE-9460-1067E1BEBEFB}" destId="{FB1CAE96-C8B2-4935-A52F-579DB3ED5F8D}" srcOrd="10" destOrd="0" presId="urn:microsoft.com/office/officeart/2011/layout/TabList"/>
    <dgm:cxn modelId="{527B8DE7-3934-4E9A-A292-67700BEDC81D}" type="presParOf" srcId="{FB1CAE96-C8B2-4935-A52F-579DB3ED5F8D}" destId="{8F98E96B-2388-463B-AD20-100BCDE14E7F}" srcOrd="0" destOrd="0" presId="urn:microsoft.com/office/officeart/2011/layout/TabList"/>
    <dgm:cxn modelId="{944488CA-4525-44E9-B9DC-10B6E937AFC8}" type="presParOf" srcId="{FB1CAE96-C8B2-4935-A52F-579DB3ED5F8D}" destId="{1FAE50AA-0D91-4903-9D7A-15B4D483F4F5}" srcOrd="1" destOrd="0" presId="urn:microsoft.com/office/officeart/2011/layout/TabList"/>
    <dgm:cxn modelId="{6F1E20D5-2BAE-40AA-8AAB-5B655A6FBA09}" type="presParOf" srcId="{FB1CAE96-C8B2-4935-A52F-579DB3ED5F8D}" destId="{38D83780-4106-4CA2-ACAE-2C04ABA0399A}" srcOrd="2"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C4E11-DA51-4370-8745-4428982BA870}">
      <dsp:nvSpPr>
        <dsp:cNvPr id="0" name=""/>
        <dsp:cNvSpPr/>
      </dsp:nvSpPr>
      <dsp:spPr>
        <a:xfrm>
          <a:off x="0" y="891235"/>
          <a:ext cx="2968786" cy="17812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a:t>Prevention for key populations, adolescent girls and young women, and sexual partners</a:t>
          </a:r>
        </a:p>
      </dsp:txBody>
      <dsp:txXfrm>
        <a:off x="0" y="891235"/>
        <a:ext cx="2968786" cy="1781271"/>
      </dsp:txXfrm>
    </dsp:sp>
    <dsp:sp modelId="{99097FE3-259C-423E-9AAA-E0483D12148F}">
      <dsp:nvSpPr>
        <dsp:cNvPr id="0" name=""/>
        <dsp:cNvSpPr/>
      </dsp:nvSpPr>
      <dsp:spPr>
        <a:xfrm>
          <a:off x="3265664" y="926076"/>
          <a:ext cx="2968786" cy="1781271"/>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Find and successfully treat the missing people with drug-susceptible and drug-resistant tuberculosis</a:t>
          </a:r>
        </a:p>
      </dsp:txBody>
      <dsp:txXfrm>
        <a:off x="3265664" y="926076"/>
        <a:ext cx="2968786" cy="1781271"/>
      </dsp:txXfrm>
    </dsp:sp>
    <dsp:sp modelId="{55B42DA7-475B-4907-9D55-9525D3F6473D}">
      <dsp:nvSpPr>
        <dsp:cNvPr id="0" name=""/>
        <dsp:cNvSpPr/>
      </dsp:nvSpPr>
      <dsp:spPr>
        <a:xfrm>
          <a:off x="6531329" y="926076"/>
          <a:ext cx="2968786" cy="1781271"/>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t>Scaling-up </a:t>
          </a:r>
          <a:r>
            <a:rPr lang="en-US" sz="2200" kern="1200">
              <a:solidFill>
                <a:prstClr val="white"/>
              </a:solidFill>
              <a:latin typeface="Arial"/>
              <a:ea typeface="+mn-ea"/>
              <a:cs typeface="+mn-cs"/>
            </a:rPr>
            <a:t>programs to  </a:t>
          </a:r>
          <a:r>
            <a:rPr lang="en-US" sz="2200" kern="1200"/>
            <a:t>remove human rights- and gender-related barriers</a:t>
          </a:r>
        </a:p>
      </dsp:txBody>
      <dsp:txXfrm>
        <a:off x="6531329" y="926076"/>
        <a:ext cx="2968786" cy="1781271"/>
      </dsp:txXfrm>
    </dsp:sp>
    <dsp:sp modelId="{B0E6DD35-8822-4750-8DD6-A62ABD5FEBD3}">
      <dsp:nvSpPr>
        <dsp:cNvPr id="0" name=""/>
        <dsp:cNvSpPr/>
      </dsp:nvSpPr>
      <dsp:spPr>
        <a:xfrm>
          <a:off x="1632832" y="3004227"/>
          <a:ext cx="2968786" cy="1781271"/>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Incentivizing RSSH quality and scale</a:t>
          </a:r>
        </a:p>
      </dsp:txBody>
      <dsp:txXfrm>
        <a:off x="1632832" y="3004227"/>
        <a:ext cx="2968786" cy="1781271"/>
      </dsp:txXfrm>
    </dsp:sp>
    <dsp:sp modelId="{5802D648-B670-451E-9C83-51A21440CE49}">
      <dsp:nvSpPr>
        <dsp:cNvPr id="0" name=""/>
        <dsp:cNvSpPr/>
      </dsp:nvSpPr>
      <dsp:spPr>
        <a:xfrm>
          <a:off x="4898497" y="3004227"/>
          <a:ext cx="2968786" cy="1781271"/>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Effective community systems and responses</a:t>
          </a:r>
        </a:p>
      </dsp:txBody>
      <dsp:txXfrm>
        <a:off x="4898497" y="3004227"/>
        <a:ext cx="2968786" cy="17812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AB9EA-1C27-4595-8F31-46DAB63D2DCF}">
      <dsp:nvSpPr>
        <dsp:cNvPr id="0" name=""/>
        <dsp:cNvSpPr/>
      </dsp:nvSpPr>
      <dsp:spPr>
        <a:xfrm>
          <a:off x="0" y="485001"/>
          <a:ext cx="5254158" cy="53235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Ending AIDS, TB and malaria</a:t>
          </a:r>
        </a:p>
      </dsp:txBody>
      <dsp:txXfrm>
        <a:off x="25987" y="510988"/>
        <a:ext cx="5202184" cy="480376"/>
      </dsp:txXfrm>
    </dsp:sp>
    <dsp:sp modelId="{AD3A01A3-D923-4384-95B9-D31CE54463BD}">
      <dsp:nvSpPr>
        <dsp:cNvPr id="0" name=""/>
        <dsp:cNvSpPr/>
      </dsp:nvSpPr>
      <dsp:spPr>
        <a:xfrm>
          <a:off x="0" y="1057671"/>
          <a:ext cx="5254158" cy="53235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Maximizing People-centered Integrated Systems for Health</a:t>
          </a:r>
        </a:p>
      </dsp:txBody>
      <dsp:txXfrm>
        <a:off x="25987" y="1083658"/>
        <a:ext cx="5202184" cy="480376"/>
      </dsp:txXfrm>
    </dsp:sp>
    <dsp:sp modelId="{03412DDF-6629-480E-8958-E220BE53D35E}">
      <dsp:nvSpPr>
        <dsp:cNvPr id="0" name=""/>
        <dsp:cNvSpPr/>
      </dsp:nvSpPr>
      <dsp:spPr>
        <a:xfrm>
          <a:off x="0" y="1630341"/>
          <a:ext cx="5254158" cy="53235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cs typeface="Arial"/>
            </a:rPr>
            <a:t>Maximizing health equity, gender equality and human rights</a:t>
          </a:r>
          <a:endParaRPr lang="en-US" sz="1400" kern="1200"/>
        </a:p>
      </dsp:txBody>
      <dsp:txXfrm>
        <a:off x="25987" y="1656328"/>
        <a:ext cx="5202184" cy="480376"/>
      </dsp:txXfrm>
    </dsp:sp>
    <dsp:sp modelId="{278294E6-F4A6-4524-84C4-4C96D80B3A47}">
      <dsp:nvSpPr>
        <dsp:cNvPr id="0" name=""/>
        <dsp:cNvSpPr/>
      </dsp:nvSpPr>
      <dsp:spPr>
        <a:xfrm>
          <a:off x="0" y="2203011"/>
          <a:ext cx="5254158" cy="53235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cs typeface="Arial"/>
            </a:rPr>
            <a:t>Strengthening resource mobilization, sustainability, health financing, and value for money</a:t>
          </a:r>
          <a:endParaRPr lang="en-US" sz="1400" kern="1200"/>
        </a:p>
      </dsp:txBody>
      <dsp:txXfrm>
        <a:off x="25987" y="2228998"/>
        <a:ext cx="5202184" cy="480376"/>
      </dsp:txXfrm>
    </dsp:sp>
    <dsp:sp modelId="{36C13F30-FFFE-4467-B8BE-A27131124D8B}">
      <dsp:nvSpPr>
        <dsp:cNvPr id="0" name=""/>
        <dsp:cNvSpPr/>
      </dsp:nvSpPr>
      <dsp:spPr>
        <a:xfrm>
          <a:off x="0" y="2775681"/>
          <a:ext cx="5254158" cy="53235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cs typeface="Arial"/>
            </a:rPr>
            <a:t>Strengthening countries’ pandemic preparedness capabilities by building integrated and resilient systems for health </a:t>
          </a:r>
          <a:endParaRPr lang="en-US" sz="1400" kern="1200"/>
        </a:p>
      </dsp:txBody>
      <dsp:txXfrm>
        <a:off x="25987" y="2801668"/>
        <a:ext cx="5202184" cy="4803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83780-4106-4CA2-ACAE-2C04ABA0399A}">
      <dsp:nvSpPr>
        <dsp:cNvPr id="0" name=""/>
        <dsp:cNvSpPr/>
      </dsp:nvSpPr>
      <dsp:spPr>
        <a:xfrm>
          <a:off x="0" y="4349991"/>
          <a:ext cx="10995027"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566C2E-9725-4165-BABD-9F944EB40977}">
      <dsp:nvSpPr>
        <dsp:cNvPr id="0" name=""/>
        <dsp:cNvSpPr/>
      </dsp:nvSpPr>
      <dsp:spPr>
        <a:xfrm>
          <a:off x="0" y="3619244"/>
          <a:ext cx="10995027"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6EB762-1C16-46F1-983B-2405B73978AD}">
      <dsp:nvSpPr>
        <dsp:cNvPr id="0" name=""/>
        <dsp:cNvSpPr/>
      </dsp:nvSpPr>
      <dsp:spPr>
        <a:xfrm>
          <a:off x="0" y="2888497"/>
          <a:ext cx="10995027"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A5486C-B271-4B80-9D83-E52DDDE84604}">
      <dsp:nvSpPr>
        <dsp:cNvPr id="0" name=""/>
        <dsp:cNvSpPr/>
      </dsp:nvSpPr>
      <dsp:spPr>
        <a:xfrm>
          <a:off x="0" y="2157750"/>
          <a:ext cx="10995027"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3E5133-DEBC-4551-A529-4FB2DFADD649}">
      <dsp:nvSpPr>
        <dsp:cNvPr id="0" name=""/>
        <dsp:cNvSpPr/>
      </dsp:nvSpPr>
      <dsp:spPr>
        <a:xfrm>
          <a:off x="0" y="1427003"/>
          <a:ext cx="10995027"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95AAC7-96EC-4E53-8EAA-7F0032ED3369}">
      <dsp:nvSpPr>
        <dsp:cNvPr id="0" name=""/>
        <dsp:cNvSpPr/>
      </dsp:nvSpPr>
      <dsp:spPr>
        <a:xfrm>
          <a:off x="0" y="696255"/>
          <a:ext cx="10995027"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C01D71-6DA0-480F-B7BB-F6F21B0B6AB4}">
      <dsp:nvSpPr>
        <dsp:cNvPr id="0" name=""/>
        <dsp:cNvSpPr/>
      </dsp:nvSpPr>
      <dsp:spPr>
        <a:xfrm>
          <a:off x="2858707" y="306"/>
          <a:ext cx="8136319" cy="695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55245" rIns="55245" bIns="55245" numCol="1" spcCol="1270" anchor="b" anchorCtr="0">
          <a:noAutofit/>
        </a:bodyPr>
        <a:lstStyle/>
        <a:p>
          <a:pPr marL="0" lvl="0" indent="0" algn="l" defTabSz="1289050">
            <a:lnSpc>
              <a:spcPct val="90000"/>
            </a:lnSpc>
            <a:spcBef>
              <a:spcPct val="0"/>
            </a:spcBef>
            <a:spcAft>
              <a:spcPct val="35000"/>
            </a:spcAft>
            <a:buNone/>
          </a:pPr>
          <a:r>
            <a:rPr lang="en-US" sz="2900" kern="1200"/>
            <a:t>Program Essentials</a:t>
          </a:r>
        </a:p>
      </dsp:txBody>
      <dsp:txXfrm>
        <a:off x="2858707" y="306"/>
        <a:ext cx="8136319" cy="695949"/>
      </dsp:txXfrm>
    </dsp:sp>
    <dsp:sp modelId="{C8C1460F-29F2-46A6-A331-6F4956CEA1EF}">
      <dsp:nvSpPr>
        <dsp:cNvPr id="0" name=""/>
        <dsp:cNvSpPr/>
      </dsp:nvSpPr>
      <dsp:spPr>
        <a:xfrm>
          <a:off x="0" y="306"/>
          <a:ext cx="2858707" cy="695949"/>
        </a:xfrm>
        <a:prstGeom prst="round2SameRect">
          <a:avLst>
            <a:gd name="adj1" fmla="val 16670"/>
            <a:gd name="adj2" fmla="val 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74295" rIns="74295" bIns="74295" numCol="1" spcCol="1270" anchor="ctr" anchorCtr="0">
          <a:noAutofit/>
        </a:bodyPr>
        <a:lstStyle/>
        <a:p>
          <a:pPr marL="0" lvl="0" indent="0" algn="ctr" defTabSz="1733550">
            <a:lnSpc>
              <a:spcPct val="90000"/>
            </a:lnSpc>
            <a:spcBef>
              <a:spcPct val="0"/>
            </a:spcBef>
            <a:spcAft>
              <a:spcPct val="35000"/>
            </a:spcAft>
            <a:buNone/>
          </a:pPr>
          <a:r>
            <a:rPr lang="en-US" sz="3900" kern="1200"/>
            <a:t>PE</a:t>
          </a:r>
        </a:p>
      </dsp:txBody>
      <dsp:txXfrm>
        <a:off x="33980" y="34286"/>
        <a:ext cx="2790747" cy="661969"/>
      </dsp:txXfrm>
    </dsp:sp>
    <dsp:sp modelId="{74264E9C-D623-4FA7-8419-85BE043B002A}">
      <dsp:nvSpPr>
        <dsp:cNvPr id="0" name=""/>
        <dsp:cNvSpPr/>
      </dsp:nvSpPr>
      <dsp:spPr>
        <a:xfrm>
          <a:off x="2858707" y="731053"/>
          <a:ext cx="8136319" cy="695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55245" rIns="55245" bIns="55245" numCol="1" spcCol="1270" anchor="b" anchorCtr="0">
          <a:noAutofit/>
        </a:bodyPr>
        <a:lstStyle/>
        <a:p>
          <a:pPr marL="0" lvl="0" indent="0" algn="l" defTabSz="1289050">
            <a:lnSpc>
              <a:spcPct val="90000"/>
            </a:lnSpc>
            <a:spcBef>
              <a:spcPct val="0"/>
            </a:spcBef>
            <a:spcAft>
              <a:spcPct val="35000"/>
            </a:spcAft>
            <a:buNone/>
          </a:pPr>
          <a:r>
            <a:rPr lang="en-US" sz="2900" kern="1200"/>
            <a:t>Gender Equality Marker</a:t>
          </a:r>
        </a:p>
      </dsp:txBody>
      <dsp:txXfrm>
        <a:off x="2858707" y="731053"/>
        <a:ext cx="8136319" cy="695949"/>
      </dsp:txXfrm>
    </dsp:sp>
    <dsp:sp modelId="{BD134801-7A17-4B94-8694-75133A6B6347}">
      <dsp:nvSpPr>
        <dsp:cNvPr id="0" name=""/>
        <dsp:cNvSpPr/>
      </dsp:nvSpPr>
      <dsp:spPr>
        <a:xfrm>
          <a:off x="0" y="731053"/>
          <a:ext cx="2858707" cy="695949"/>
        </a:xfrm>
        <a:prstGeom prst="round2SameRect">
          <a:avLst>
            <a:gd name="adj1" fmla="val 16670"/>
            <a:gd name="adj2" fmla="val 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74295" rIns="74295" bIns="74295" numCol="1" spcCol="1270" anchor="ctr" anchorCtr="0">
          <a:noAutofit/>
        </a:bodyPr>
        <a:lstStyle/>
        <a:p>
          <a:pPr marL="0" lvl="0" indent="0" algn="ctr" defTabSz="1733550">
            <a:lnSpc>
              <a:spcPct val="90000"/>
            </a:lnSpc>
            <a:spcBef>
              <a:spcPct val="0"/>
            </a:spcBef>
            <a:spcAft>
              <a:spcPct val="35000"/>
            </a:spcAft>
            <a:buNone/>
          </a:pPr>
          <a:r>
            <a:rPr lang="en-US" sz="3900" kern="1200"/>
            <a:t>GEM</a:t>
          </a:r>
        </a:p>
      </dsp:txBody>
      <dsp:txXfrm>
        <a:off x="33980" y="765033"/>
        <a:ext cx="2790747" cy="661969"/>
      </dsp:txXfrm>
    </dsp:sp>
    <dsp:sp modelId="{04A2DDC6-7391-450D-A90D-13150E92F1E9}">
      <dsp:nvSpPr>
        <dsp:cNvPr id="0" name=""/>
        <dsp:cNvSpPr/>
      </dsp:nvSpPr>
      <dsp:spPr>
        <a:xfrm>
          <a:off x="2858707" y="1461800"/>
          <a:ext cx="8136319" cy="695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55245" rIns="55245" bIns="55245" numCol="1" spcCol="1270" anchor="b" anchorCtr="0">
          <a:noAutofit/>
        </a:bodyPr>
        <a:lstStyle/>
        <a:p>
          <a:pPr marL="0" lvl="0" indent="0" algn="l" defTabSz="1289050">
            <a:lnSpc>
              <a:spcPct val="90000"/>
            </a:lnSpc>
            <a:spcBef>
              <a:spcPct val="0"/>
            </a:spcBef>
            <a:spcAft>
              <a:spcPct val="35000"/>
            </a:spcAft>
            <a:buNone/>
          </a:pPr>
          <a:r>
            <a:rPr lang="en-US" sz="2900" kern="1200"/>
            <a:t>Sexual Exploitation, Abuse &amp; Harassment</a:t>
          </a:r>
        </a:p>
      </dsp:txBody>
      <dsp:txXfrm>
        <a:off x="2858707" y="1461800"/>
        <a:ext cx="8136319" cy="695949"/>
      </dsp:txXfrm>
    </dsp:sp>
    <dsp:sp modelId="{60D6C02A-6DF1-48DF-82CE-0851E298AFE0}">
      <dsp:nvSpPr>
        <dsp:cNvPr id="0" name=""/>
        <dsp:cNvSpPr/>
      </dsp:nvSpPr>
      <dsp:spPr>
        <a:xfrm>
          <a:off x="0" y="1461800"/>
          <a:ext cx="2858707" cy="695949"/>
        </a:xfrm>
        <a:prstGeom prst="round2SameRect">
          <a:avLst>
            <a:gd name="adj1" fmla="val 16670"/>
            <a:gd name="adj2" fmla="val 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74295" rIns="74295" bIns="74295" numCol="1" spcCol="1270" anchor="ctr" anchorCtr="0">
          <a:noAutofit/>
        </a:bodyPr>
        <a:lstStyle/>
        <a:p>
          <a:pPr marL="0" lvl="0" indent="0" algn="ctr" defTabSz="1733550">
            <a:lnSpc>
              <a:spcPct val="90000"/>
            </a:lnSpc>
            <a:spcBef>
              <a:spcPct val="0"/>
            </a:spcBef>
            <a:spcAft>
              <a:spcPct val="35000"/>
            </a:spcAft>
            <a:buNone/>
          </a:pPr>
          <a:r>
            <a:rPr lang="en-US" sz="3900" kern="1200"/>
            <a:t>SEAH</a:t>
          </a:r>
        </a:p>
      </dsp:txBody>
      <dsp:txXfrm>
        <a:off x="33980" y="1495780"/>
        <a:ext cx="2790747" cy="661969"/>
      </dsp:txXfrm>
    </dsp:sp>
    <dsp:sp modelId="{1B04E8CA-1502-49E3-8E6F-E6014693D5FE}">
      <dsp:nvSpPr>
        <dsp:cNvPr id="0" name=""/>
        <dsp:cNvSpPr/>
      </dsp:nvSpPr>
      <dsp:spPr>
        <a:xfrm>
          <a:off x="2858707" y="2192547"/>
          <a:ext cx="8136319" cy="695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55245" rIns="55245" bIns="55245" numCol="1" spcCol="1270" anchor="b" anchorCtr="0">
          <a:noAutofit/>
        </a:bodyPr>
        <a:lstStyle/>
        <a:p>
          <a:pPr marL="0" lvl="0" indent="0" algn="l" defTabSz="1289050">
            <a:lnSpc>
              <a:spcPct val="90000"/>
            </a:lnSpc>
            <a:spcBef>
              <a:spcPct val="0"/>
            </a:spcBef>
            <a:spcAft>
              <a:spcPct val="35000"/>
            </a:spcAft>
            <a:buNone/>
          </a:pPr>
          <a:r>
            <a:rPr lang="en-US" sz="2900" kern="1200"/>
            <a:t>Integrated, People-Centered Systems for Health</a:t>
          </a:r>
        </a:p>
      </dsp:txBody>
      <dsp:txXfrm>
        <a:off x="2858707" y="2192547"/>
        <a:ext cx="8136319" cy="695949"/>
      </dsp:txXfrm>
    </dsp:sp>
    <dsp:sp modelId="{93FDE71C-ED06-4AE6-A9D1-51F10284DCB3}">
      <dsp:nvSpPr>
        <dsp:cNvPr id="0" name=""/>
        <dsp:cNvSpPr/>
      </dsp:nvSpPr>
      <dsp:spPr>
        <a:xfrm>
          <a:off x="0" y="2192547"/>
          <a:ext cx="2858707" cy="695949"/>
        </a:xfrm>
        <a:prstGeom prst="round2SameRect">
          <a:avLst>
            <a:gd name="adj1" fmla="val 16670"/>
            <a:gd name="adj2" fmla="val 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74295" rIns="74295" bIns="74295" numCol="1" spcCol="1270" anchor="ctr" anchorCtr="0">
          <a:noAutofit/>
        </a:bodyPr>
        <a:lstStyle/>
        <a:p>
          <a:pPr marL="0" lvl="0" indent="0" algn="ctr" defTabSz="1733550">
            <a:lnSpc>
              <a:spcPct val="90000"/>
            </a:lnSpc>
            <a:spcBef>
              <a:spcPct val="0"/>
            </a:spcBef>
            <a:spcAft>
              <a:spcPct val="35000"/>
            </a:spcAft>
            <a:buNone/>
          </a:pPr>
          <a:r>
            <a:rPr lang="en-US" sz="3900" kern="1200"/>
            <a:t>IPCSH</a:t>
          </a:r>
        </a:p>
      </dsp:txBody>
      <dsp:txXfrm>
        <a:off x="33980" y="2226527"/>
        <a:ext cx="2790747" cy="661969"/>
      </dsp:txXfrm>
    </dsp:sp>
    <dsp:sp modelId="{0BCB649A-FFF7-4C50-A0E9-9EF81DD4FC5F}">
      <dsp:nvSpPr>
        <dsp:cNvPr id="0" name=""/>
        <dsp:cNvSpPr/>
      </dsp:nvSpPr>
      <dsp:spPr>
        <a:xfrm>
          <a:off x="2858707" y="2923294"/>
          <a:ext cx="8136319" cy="695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55245" rIns="55245" bIns="55245" numCol="1" spcCol="1270" anchor="b" anchorCtr="0">
          <a:noAutofit/>
        </a:bodyPr>
        <a:lstStyle/>
        <a:p>
          <a:pPr marL="0" lvl="0" indent="0" algn="l" defTabSz="1289050">
            <a:lnSpc>
              <a:spcPct val="90000"/>
            </a:lnSpc>
            <a:spcBef>
              <a:spcPct val="0"/>
            </a:spcBef>
            <a:spcAft>
              <a:spcPct val="35000"/>
            </a:spcAft>
            <a:buNone/>
          </a:pPr>
          <a:r>
            <a:rPr lang="en-US" sz="2900" kern="1200"/>
            <a:t>Pandemic Preparedness</a:t>
          </a:r>
        </a:p>
      </dsp:txBody>
      <dsp:txXfrm>
        <a:off x="2858707" y="2923294"/>
        <a:ext cx="8136319" cy="695949"/>
      </dsp:txXfrm>
    </dsp:sp>
    <dsp:sp modelId="{A42455CC-54FC-4327-95B6-3191D7317C41}">
      <dsp:nvSpPr>
        <dsp:cNvPr id="0" name=""/>
        <dsp:cNvSpPr/>
      </dsp:nvSpPr>
      <dsp:spPr>
        <a:xfrm>
          <a:off x="0" y="2923294"/>
          <a:ext cx="2858707" cy="695949"/>
        </a:xfrm>
        <a:prstGeom prst="round2SameRect">
          <a:avLst>
            <a:gd name="adj1" fmla="val 16670"/>
            <a:gd name="adj2" fmla="val 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74295" rIns="74295" bIns="74295" numCol="1" spcCol="1270" anchor="ctr" anchorCtr="0">
          <a:noAutofit/>
        </a:bodyPr>
        <a:lstStyle/>
        <a:p>
          <a:pPr marL="0" lvl="0" indent="0" algn="ctr" defTabSz="1733550">
            <a:lnSpc>
              <a:spcPct val="90000"/>
            </a:lnSpc>
            <a:spcBef>
              <a:spcPct val="0"/>
            </a:spcBef>
            <a:spcAft>
              <a:spcPct val="35000"/>
            </a:spcAft>
            <a:buNone/>
          </a:pPr>
          <a:r>
            <a:rPr lang="en-US" sz="3900" kern="1200"/>
            <a:t>PP</a:t>
          </a:r>
        </a:p>
      </dsp:txBody>
      <dsp:txXfrm>
        <a:off x="33980" y="2957274"/>
        <a:ext cx="2790747" cy="661969"/>
      </dsp:txXfrm>
    </dsp:sp>
    <dsp:sp modelId="{8F98E96B-2388-463B-AD20-100BCDE14E7F}">
      <dsp:nvSpPr>
        <dsp:cNvPr id="0" name=""/>
        <dsp:cNvSpPr/>
      </dsp:nvSpPr>
      <dsp:spPr>
        <a:xfrm>
          <a:off x="2858707" y="3654042"/>
          <a:ext cx="8136319" cy="695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55245" rIns="55245" bIns="55245" numCol="1" spcCol="1270" anchor="b" anchorCtr="0">
          <a:noAutofit/>
        </a:bodyPr>
        <a:lstStyle/>
        <a:p>
          <a:pPr marL="0" lvl="0" indent="0" algn="l" defTabSz="1289050">
            <a:lnSpc>
              <a:spcPct val="90000"/>
            </a:lnSpc>
            <a:spcBef>
              <a:spcPct val="0"/>
            </a:spcBef>
            <a:spcAft>
              <a:spcPct val="35000"/>
            </a:spcAft>
            <a:buNone/>
          </a:pPr>
          <a:r>
            <a:rPr lang="en-US" sz="2900" kern="1200"/>
            <a:t>Community-led and based responses</a:t>
          </a:r>
        </a:p>
      </dsp:txBody>
      <dsp:txXfrm>
        <a:off x="2858707" y="3654042"/>
        <a:ext cx="8136319" cy="695949"/>
      </dsp:txXfrm>
    </dsp:sp>
    <dsp:sp modelId="{1FAE50AA-0D91-4903-9D7A-15B4D483F4F5}">
      <dsp:nvSpPr>
        <dsp:cNvPr id="0" name=""/>
        <dsp:cNvSpPr/>
      </dsp:nvSpPr>
      <dsp:spPr>
        <a:xfrm>
          <a:off x="0" y="3654042"/>
          <a:ext cx="2858707" cy="695949"/>
        </a:xfrm>
        <a:prstGeom prst="round2SameRect">
          <a:avLst>
            <a:gd name="adj1" fmla="val 16670"/>
            <a:gd name="adj2" fmla="val 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74295" rIns="74295" bIns="74295" numCol="1" spcCol="1270" anchor="ctr" anchorCtr="0">
          <a:noAutofit/>
        </a:bodyPr>
        <a:lstStyle/>
        <a:p>
          <a:pPr marL="0" lvl="0" indent="0" algn="ctr" defTabSz="1733550">
            <a:lnSpc>
              <a:spcPct val="90000"/>
            </a:lnSpc>
            <a:spcBef>
              <a:spcPct val="0"/>
            </a:spcBef>
            <a:spcAft>
              <a:spcPct val="35000"/>
            </a:spcAft>
            <a:buNone/>
          </a:pPr>
          <a:r>
            <a:rPr lang="en-US" sz="3900" kern="1200"/>
            <a:t>CLR</a:t>
          </a:r>
        </a:p>
      </dsp:txBody>
      <dsp:txXfrm>
        <a:off x="33980" y="3688022"/>
        <a:ext cx="2790747" cy="66196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B25B0-38AD-4DCC-B5CD-BFC49102A9DA}" type="datetimeFigureOut">
              <a:rPr lang="en-GB" smtClean="0"/>
              <a:t>26/01/2023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131254-3E2A-413C-B32A-FCE3FE6A85CA}" type="slidenum">
              <a:rPr lang="en-GB" smtClean="0"/>
              <a:t>‹#›</a:t>
            </a:fld>
            <a:endParaRPr lang="en-GB"/>
          </a:p>
        </p:txBody>
      </p:sp>
    </p:spTree>
    <p:extLst>
      <p:ext uri="{BB962C8B-B14F-4D97-AF65-F5344CB8AC3E}">
        <p14:creationId xmlns:p14="http://schemas.microsoft.com/office/powerpoint/2010/main" val="4218880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131254-3E2A-413C-B32A-FCE3FE6A85CA}" type="slidenum">
              <a:rPr lang="en-GB" smtClean="0"/>
              <a:t>2</a:t>
            </a:fld>
            <a:endParaRPr lang="en-GB"/>
          </a:p>
        </p:txBody>
      </p:sp>
    </p:spTree>
    <p:extLst>
      <p:ext uri="{BB962C8B-B14F-4D97-AF65-F5344CB8AC3E}">
        <p14:creationId xmlns:p14="http://schemas.microsoft.com/office/powerpoint/2010/main" val="847563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p:txBody>
      </p:sp>
      <p:sp>
        <p:nvSpPr>
          <p:cNvPr id="4" name="Slide Number Placeholder 3"/>
          <p:cNvSpPr>
            <a:spLocks noGrp="1"/>
          </p:cNvSpPr>
          <p:nvPr>
            <p:ph type="sldNum" sz="quarter" idx="10"/>
          </p:nvPr>
        </p:nvSpPr>
        <p:spPr/>
        <p:txBody>
          <a:bodyPr/>
          <a:lstStyle/>
          <a:p>
            <a:pPr marL="0" marR="0" lvl="0" indent="0" algn="r" defTabSz="913028" rtl="0" eaLnBrk="1" fontAlgn="auto" latinLnBrk="0" hangingPunct="1">
              <a:lnSpc>
                <a:spcPct val="100000"/>
              </a:lnSpc>
              <a:spcBef>
                <a:spcPts val="0"/>
              </a:spcBef>
              <a:spcAft>
                <a:spcPts val="0"/>
              </a:spcAft>
              <a:buClrTx/>
              <a:buSzTx/>
              <a:buFontTx/>
              <a:buNone/>
              <a:tabLst/>
              <a:defRPr/>
            </a:pPr>
            <a:fld id="{F7DA00EE-2A66-49B0-978D-29FBD6B0C75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3028"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381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sz="1800" b="0" i="0" u="none" strike="noStrike" baseline="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9F4FBC3A-A12C-40F9-BB8D-BC30C7901396}" type="slidenum">
              <a:rPr lang="en-US" smtClean="0"/>
              <a:pPr/>
              <a:t>20</a:t>
            </a:fld>
            <a:endParaRPr lang="en-US"/>
          </a:p>
        </p:txBody>
      </p:sp>
      <p:sp>
        <p:nvSpPr>
          <p:cNvPr id="7" name="Slide Image Placeholder 6"/>
          <p:cNvSpPr>
            <a:spLocks noGrp="1" noRot="1" noChangeAspect="1"/>
          </p:cNvSpPr>
          <p:nvPr>
            <p:ph type="sldImg"/>
          </p:nvPr>
        </p:nvSpPr>
        <p:spPr>
          <a:xfrm>
            <a:off x="381000" y="685800"/>
            <a:ext cx="6096000" cy="3429000"/>
          </a:xfrm>
        </p:spPr>
      </p:sp>
    </p:spTree>
    <p:extLst>
      <p:ext uri="{BB962C8B-B14F-4D97-AF65-F5344CB8AC3E}">
        <p14:creationId xmlns:p14="http://schemas.microsoft.com/office/powerpoint/2010/main" val="333343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Program Essentials: </a:t>
            </a:r>
            <a:r>
              <a:rPr lang="en-US" dirty="0"/>
              <a:t>Standards for program design and coverage. Used to measure country progress towards WHO-recommended normative guidance. </a:t>
            </a:r>
          </a:p>
          <a:p>
            <a:r>
              <a:rPr lang="en-US" b="1" dirty="0"/>
              <a:t>Gender Equality Marker (GEM): </a:t>
            </a:r>
            <a:r>
              <a:rPr lang="en-US" dirty="0"/>
              <a:t>Criteria set to establish a baseline for tracking and reporting on advancing gender equality. </a:t>
            </a:r>
          </a:p>
          <a:p>
            <a:r>
              <a:rPr lang="en-US" b="1" dirty="0"/>
              <a:t>Preventing Sexual Exploitation, Abuse and Harassment (PSEAH): </a:t>
            </a:r>
            <a:r>
              <a:rPr lang="en-US" dirty="0"/>
              <a:t>To prevent and respond to SEAH related risks in Global Fund-financed programs. Will be required for 10 pilot countries.</a:t>
            </a:r>
          </a:p>
          <a:p>
            <a:r>
              <a:rPr lang="en-US" b="1" dirty="0"/>
              <a:t>Integrated People-Centered Systems for Health (IPCSH): </a:t>
            </a:r>
            <a:r>
              <a:rPr lang="en-US" dirty="0"/>
              <a:t>Strengthening health services taking a user perspective, and supporting joined-up service delivery, particularly at local levels.</a:t>
            </a:r>
          </a:p>
          <a:p>
            <a:r>
              <a:rPr lang="en-US" b="1" dirty="0"/>
              <a:t>Pandemic Preparedness (PP): </a:t>
            </a:r>
            <a:r>
              <a:rPr lang="en-US" dirty="0"/>
              <a:t>A subset of RSSH programming that is focused on the prevention of pandemics (i.e., not the response). </a:t>
            </a:r>
          </a:p>
          <a:p>
            <a:r>
              <a:rPr lang="en-US" b="1" dirty="0"/>
              <a:t>Community-led and based responses (CLR): </a:t>
            </a:r>
            <a:r>
              <a:rPr lang="en-US" dirty="0"/>
              <a:t>Focus on scale-up of community-led and based responses across key intervention areas and as aligned with global plans </a:t>
            </a:r>
          </a:p>
          <a:p>
            <a:r>
              <a:rPr lang="en-US" b="1" dirty="0"/>
              <a:t>Funding Request Example: </a:t>
            </a:r>
            <a:r>
              <a:rPr lang="en-US" dirty="0"/>
              <a:t>New guidance material providing concise examples of how the Funding Request questions could be answered.</a:t>
            </a:r>
          </a:p>
          <a:p>
            <a:endParaRPr lang="en-US" dirty="0"/>
          </a:p>
        </p:txBody>
      </p:sp>
      <p:sp>
        <p:nvSpPr>
          <p:cNvPr id="4" name="Slide Number Placeholder 3"/>
          <p:cNvSpPr>
            <a:spLocks noGrp="1"/>
          </p:cNvSpPr>
          <p:nvPr>
            <p:ph type="sldNum" sz="quarter" idx="5"/>
          </p:nvPr>
        </p:nvSpPr>
        <p:spPr/>
        <p:txBody>
          <a:bodyPr/>
          <a:lstStyle/>
          <a:p>
            <a:fld id="{AC131254-3E2A-413C-B32A-FCE3FE6A85CA}" type="slidenum">
              <a:rPr lang="en-GB" smtClean="0"/>
              <a:t>21</a:t>
            </a:fld>
            <a:endParaRPr lang="en-GB"/>
          </a:p>
        </p:txBody>
      </p:sp>
    </p:spTree>
    <p:extLst>
      <p:ext uri="{BB962C8B-B14F-4D97-AF65-F5344CB8AC3E}">
        <p14:creationId xmlns:p14="http://schemas.microsoft.com/office/powerpoint/2010/main" val="1157153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A00EE-2A66-49B0-978D-29FBD6B0C7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763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a:p>
            <a:endParaRPr lang="en-GB"/>
          </a:p>
          <a:p>
            <a:endParaRPr lang="en-GB"/>
          </a:p>
          <a:p>
            <a:endParaRPr lang="en-GB"/>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DA00EE-2A66-49B0-978D-29FBD6B0C7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9989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3028" rtl="0" eaLnBrk="1" fontAlgn="auto" latinLnBrk="0" hangingPunct="1">
              <a:lnSpc>
                <a:spcPct val="100000"/>
              </a:lnSpc>
              <a:spcBef>
                <a:spcPts val="0"/>
              </a:spcBef>
              <a:spcAft>
                <a:spcPts val="0"/>
              </a:spcAft>
              <a:buClrTx/>
              <a:buSzTx/>
              <a:buFontTx/>
              <a:buNone/>
              <a:tabLst/>
              <a:defRPr/>
            </a:pPr>
            <a:fld id="{F7DA00EE-2A66-49B0-978D-29FBD6B0C75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3028"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5135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a:p>
            <a:endParaRPr lang="en-GB"/>
          </a:p>
          <a:p>
            <a:endParaRPr lang="en-US"/>
          </a:p>
        </p:txBody>
      </p:sp>
      <p:sp>
        <p:nvSpPr>
          <p:cNvPr id="4" name="Slide Number Placeholder 3"/>
          <p:cNvSpPr>
            <a:spLocks noGrp="1"/>
          </p:cNvSpPr>
          <p:nvPr>
            <p:ph type="sldNum" sz="quarter" idx="10"/>
          </p:nvPr>
        </p:nvSpPr>
        <p:spPr/>
        <p:txBody>
          <a:bodyPr/>
          <a:lstStyle/>
          <a:p>
            <a:fld id="{F7DA00EE-2A66-49B0-978D-29FBD6B0C757}" type="slidenum">
              <a:rPr lang="en-US" smtClean="0"/>
              <a:t>6</a:t>
            </a:fld>
            <a:endParaRPr lang="en-US"/>
          </a:p>
        </p:txBody>
      </p:sp>
    </p:spTree>
    <p:extLst>
      <p:ext uri="{BB962C8B-B14F-4D97-AF65-F5344CB8AC3E}">
        <p14:creationId xmlns:p14="http://schemas.microsoft.com/office/powerpoint/2010/main" val="3463727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F7DA00EE-2A66-49B0-978D-29FBD6B0C757}" type="slidenum">
              <a:rPr lang="en-US" smtClean="0"/>
              <a:t>7</a:t>
            </a:fld>
            <a:endParaRPr lang="en-US"/>
          </a:p>
        </p:txBody>
      </p:sp>
    </p:spTree>
    <p:extLst>
      <p:ext uri="{BB962C8B-B14F-4D97-AF65-F5344CB8AC3E}">
        <p14:creationId xmlns:p14="http://schemas.microsoft.com/office/powerpoint/2010/main" val="2277866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DA00EE-2A66-49B0-978D-29FBD6B0C757}" type="slidenum">
              <a:rPr lang="en-US" smtClean="0"/>
              <a:t>8</a:t>
            </a:fld>
            <a:endParaRPr lang="en-US"/>
          </a:p>
        </p:txBody>
      </p:sp>
    </p:spTree>
    <p:extLst>
      <p:ext uri="{BB962C8B-B14F-4D97-AF65-F5344CB8AC3E}">
        <p14:creationId xmlns:p14="http://schemas.microsoft.com/office/powerpoint/2010/main" val="4182340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F7DA00EE-2A66-49B0-978D-29FBD6B0C757}" type="slidenum">
              <a:rPr lang="en-US" smtClean="0"/>
              <a:t>9</a:t>
            </a:fld>
            <a:endParaRPr lang="en-US"/>
          </a:p>
        </p:txBody>
      </p:sp>
    </p:spTree>
    <p:extLst>
      <p:ext uri="{BB962C8B-B14F-4D97-AF65-F5344CB8AC3E}">
        <p14:creationId xmlns:p14="http://schemas.microsoft.com/office/powerpoint/2010/main" val="2826550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DA00EE-2A66-49B0-978D-29FBD6B0C757}" type="slidenum">
              <a:rPr lang="en-US" smtClean="0"/>
              <a:t>17</a:t>
            </a:fld>
            <a:endParaRPr lang="en-US"/>
          </a:p>
        </p:txBody>
      </p:sp>
    </p:spTree>
    <p:extLst>
      <p:ext uri="{BB962C8B-B14F-4D97-AF65-F5344CB8AC3E}">
        <p14:creationId xmlns:p14="http://schemas.microsoft.com/office/powerpoint/2010/main" val="4030530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F7DA00EE-2A66-49B0-978D-29FBD6B0C757}" type="slidenum">
              <a:rPr lang="en-US" smtClean="0"/>
              <a:t>18</a:t>
            </a:fld>
            <a:endParaRPr lang="en-US"/>
          </a:p>
        </p:txBody>
      </p:sp>
    </p:spTree>
    <p:extLst>
      <p:ext uri="{BB962C8B-B14F-4D97-AF65-F5344CB8AC3E}">
        <p14:creationId xmlns:p14="http://schemas.microsoft.com/office/powerpoint/2010/main" val="1991632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8.svg"/></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5.png"/><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5.png"/><Relationship Id="rId4" Type="http://schemas.openxmlformats.org/officeDocument/2006/relationships/image" Target="../media/image7.svg"/></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4.svg"/></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theglobalfund.org/" TargetMode="External"/><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9.xml"/><Relationship Id="rId6" Type="http://schemas.openxmlformats.org/officeDocument/2006/relationships/image" Target="../media/image5.png"/><Relationship Id="rId5" Type="http://schemas.openxmlformats.org/officeDocument/2006/relationships/hyperlink" Target="https://www.theglobalfund.org/" TargetMode="External"/><Relationship Id="rId4" Type="http://schemas.openxmlformats.org/officeDocument/2006/relationships/image" Target="../media/image4.svg"/></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s://www.theglobalfund.org/" TargetMode="External"/><Relationship Id="rId2" Type="http://schemas.openxmlformats.org/officeDocument/2006/relationships/slideMaster" Target="../slideMasters/slideMaster1.xml"/><Relationship Id="rId1" Type="http://schemas.openxmlformats.org/officeDocument/2006/relationships/tags" Target="../tags/tag40.xml"/><Relationship Id="rId6" Type="http://schemas.openxmlformats.org/officeDocument/2006/relationships/image" Target="../media/image5.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Master" Target="../slideMasters/slideMaster1.xml"/><Relationship Id="rId1" Type="http://schemas.openxmlformats.org/officeDocument/2006/relationships/tags" Target="../tags/tag41.xml"/><Relationship Id="rId6" Type="http://schemas.openxmlformats.org/officeDocument/2006/relationships/image" Target="../media/image5.png"/><Relationship Id="rId5" Type="http://schemas.openxmlformats.org/officeDocument/2006/relationships/hyperlink" Target="https://www.theglobalfund.org/" TargetMode="External"/><Relationship Id="rId4" Type="http://schemas.openxmlformats.org/officeDocument/2006/relationships/image" Target="../media/image22.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Master" Target="../slideMasters/slideMaster1.xml"/><Relationship Id="rId1" Type="http://schemas.openxmlformats.org/officeDocument/2006/relationships/tags" Target="../tags/tag42.xml"/><Relationship Id="rId6" Type="http://schemas.openxmlformats.org/officeDocument/2006/relationships/image" Target="../media/image5.png"/><Relationship Id="rId5" Type="http://schemas.openxmlformats.org/officeDocument/2006/relationships/hyperlink" Target="https://www.theglobalfund.org/" TargetMode="External"/><Relationship Id="rId4" Type="http://schemas.openxmlformats.org/officeDocument/2006/relationships/image" Target="../media/image2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5.png"/><Relationship Id="rId4" Type="http://schemas.openxmlformats.org/officeDocument/2006/relationships/image" Target="../media/image9.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12.png"/><Relationship Id="rId4" Type="http://schemas.openxmlformats.org/officeDocument/2006/relationships/image" Target="../media/image11.svg"/></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4.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6.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dirty="0"/>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4">
            <a:extLst>
              <a:ext uri="{FF2B5EF4-FFF2-40B4-BE49-F238E27FC236}">
                <a16:creationId xmlns:a16="http://schemas.microsoft.com/office/drawing/2014/main" id="{416184FD-CBC9-4FF3-9E0A-C45F56399106}"/>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dirty="0"/>
              <a:t>Add subtitle or date</a:t>
            </a:r>
          </a:p>
        </p:txBody>
      </p:sp>
      <p:pic>
        <p:nvPicPr>
          <p:cNvPr id="1701746993" name="image" descr="{&quot;templafy&quot;:{&quot;id&quot;:&quot;7bbbab0a-b4bc-44f7-99cf-b1275c61037f&quot;}}"/>
          <p:cNvPicPr>
            <a:picLocks noChangeAspect="1"/>
          </p:cNvPicPr>
          <p:nvPr/>
        </p:nvPicPr>
        <p:blipFill>
          <a:blip r:embed="rId3"/>
          <a:stretch>
            <a:fillRect/>
          </a:stretch>
        </p:blipFill>
        <p:spPr>
          <a:xfrm>
            <a:off x="358774" y="269875"/>
            <a:ext cx="2253600" cy="773055"/>
          </a:xfrm>
          <a:prstGeom prst="rect">
            <a:avLst/>
          </a:prstGeom>
        </p:spPr>
      </p:pic>
    </p:spTree>
    <p:extLst>
      <p:ext uri="{BB962C8B-B14F-4D97-AF65-F5344CB8AC3E}">
        <p14:creationId xmlns:p14="http://schemas.microsoft.com/office/powerpoint/2010/main" val="2794575954"/>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5">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69EA47E-6C41-451E-8DD8-8768C8368E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itle 1">
            <a:extLst>
              <a:ext uri="{FF2B5EF4-FFF2-40B4-BE49-F238E27FC236}">
                <a16:creationId xmlns:a16="http://schemas.microsoft.com/office/drawing/2014/main" id="{1816D06E-260D-4306-8191-C5566E188118}"/>
              </a:ext>
            </a:extLst>
          </p:cNvPr>
          <p:cNvSpPr>
            <a:spLocks noGrp="1"/>
          </p:cNvSpPr>
          <p:nvPr>
            <p:ph type="title" hasCustomPrompt="1"/>
          </p:nvPr>
        </p:nvSpPr>
        <p:spPr>
          <a:xfrm>
            <a:off x="358775" y="269877"/>
            <a:ext cx="11473224" cy="730788"/>
          </a:xfrm>
        </p:spPr>
        <p:txBody>
          <a:bodyPr anchor="t" anchorCtr="0">
            <a:noAutofit/>
          </a:bodyPr>
          <a:lstStyle>
            <a:lvl1pPr>
              <a:defRPr sz="4800">
                <a:solidFill>
                  <a:schemeClr val="bg1"/>
                </a:solidFill>
              </a:defRPr>
            </a:lvl1pPr>
          </a:lstStyle>
          <a:p>
            <a:r>
              <a:rPr lang="en-US" dirty="0"/>
              <a:t>Add 1. Section title</a:t>
            </a:r>
          </a:p>
        </p:txBody>
      </p:sp>
      <p:sp>
        <p:nvSpPr>
          <p:cNvPr id="9" name="Text Placeholder 2">
            <a:extLst>
              <a:ext uri="{FF2B5EF4-FFF2-40B4-BE49-F238E27FC236}">
                <a16:creationId xmlns:a16="http://schemas.microsoft.com/office/drawing/2014/main" id="{F0426C92-CA81-4B45-B228-1C41F86F27CB}"/>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section subtitle</a:t>
            </a:r>
            <a:endParaRPr lang="en-US"/>
          </a:p>
        </p:txBody>
      </p:sp>
    </p:spTree>
    <p:extLst>
      <p:ext uri="{BB962C8B-B14F-4D97-AF65-F5344CB8AC3E}">
        <p14:creationId xmlns:p14="http://schemas.microsoft.com/office/powerpoint/2010/main" val="3691388577"/>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1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4" y="1947863"/>
            <a:ext cx="5626100" cy="4002087"/>
          </a:xfrm>
        </p:spPr>
        <p:txBody>
          <a:bodyPr numCol="1"/>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pPr lvl="0"/>
            <a:r>
              <a:rPr lang="en-US" dirty="0"/>
              <a:t>Add section title</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939674"/>
          </a:xfrm>
        </p:spPr>
        <p:txBody>
          <a:bodyPr>
            <a:noAutofit/>
          </a:bodyPr>
          <a:lstStyle>
            <a:lvl1pPr>
              <a:defRPr/>
            </a:lvl1pPr>
          </a:lstStyle>
          <a:p>
            <a:r>
              <a:rPr lang="en-US" dirty="0"/>
              <a:t>Add agenda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285767"/>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2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numCol="2"/>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pPr lvl="0"/>
            <a:r>
              <a:rPr lang="en-US" dirty="0"/>
              <a:t>Add section title</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939674"/>
          </a:xfrm>
        </p:spPr>
        <p:txBody>
          <a:bodyPr>
            <a:noAutofit/>
          </a:bodyPr>
          <a:lstStyle>
            <a:lvl1pPr>
              <a:defRPr/>
            </a:lvl1pPr>
          </a:lstStyle>
          <a:p>
            <a:r>
              <a:rPr lang="en-US" dirty="0"/>
              <a:t>Add agenda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92039B-F1A2-4FDE-A65A-56F1642D689D}"/>
              </a:ext>
            </a:extLst>
          </p:cNvPr>
          <p:cNvCxnSpPr>
            <a:cxnSpLocks/>
          </p:cNvCxnSpPr>
          <p:nvPr userDrawn="1"/>
        </p:nvCxnSpPr>
        <p:spPr>
          <a:xfrm>
            <a:off x="6203950"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2943108"/>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a:lstStyle>
            <a:lvl1pPr>
              <a:defRPr/>
            </a:lvl1pPr>
          </a:lstStyle>
          <a:p>
            <a:pPr lvl="0"/>
            <a:r>
              <a:rPr lang="en-US" dirty="0"/>
              <a:t>Add text</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468000"/>
          </a:xfrm>
        </p:spPr>
        <p:txBody>
          <a:bodyPr>
            <a:noAutofit/>
          </a:bodyPr>
          <a:lstStyle>
            <a:lvl1pPr>
              <a:defRPr/>
            </a:lvl1pPr>
          </a:lstStyle>
          <a:p>
            <a:r>
              <a:rPr lang="en-US" dirty="0"/>
              <a:t>Add title</a:t>
            </a:r>
          </a:p>
        </p:txBody>
      </p:sp>
      <p:sp>
        <p:nvSpPr>
          <p:cNvPr id="17" name="Text Placeholder 8">
            <a:extLst>
              <a:ext uri="{FF2B5EF4-FFF2-40B4-BE49-F238E27FC236}">
                <a16:creationId xmlns:a16="http://schemas.microsoft.com/office/drawing/2014/main" id="{3F4FB002-71F6-4313-AB13-74F7B4274135}"/>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dirty="0"/>
              <a:t>Add subtitle</a:t>
            </a:r>
          </a:p>
        </p:txBody>
      </p:sp>
      <p:cxnSp>
        <p:nvCxnSpPr>
          <p:cNvPr id="3" name="Straight Connector 2">
            <a:extLst>
              <a:ext uri="{FF2B5EF4-FFF2-40B4-BE49-F238E27FC236}">
                <a16:creationId xmlns:a16="http://schemas.microsoft.com/office/drawing/2014/main" id="{71F7789E-3BDD-456A-8B4E-D05A3BEA3719}"/>
              </a:ext>
            </a:extLst>
          </p:cNvPr>
          <p:cNvCxnSpPr/>
          <p:nvPr userDrawn="1"/>
        </p:nvCxnSpPr>
        <p:spPr>
          <a:xfrm>
            <a:off x="358775" y="1798911"/>
            <a:ext cx="1147286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74475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Content Placeholder 11">
            <a:extLst>
              <a:ext uri="{FF2B5EF4-FFF2-40B4-BE49-F238E27FC236}">
                <a16:creationId xmlns:a16="http://schemas.microsoft.com/office/drawing/2014/main" id="{490072E2-535B-45DE-A724-F7BE6D7347E4}"/>
              </a:ext>
            </a:extLst>
          </p:cNvPr>
          <p:cNvSpPr>
            <a:spLocks noGrp="1"/>
          </p:cNvSpPr>
          <p:nvPr>
            <p:ph sz="quarter" idx="17" hasCustomPrompt="1"/>
          </p:nvPr>
        </p:nvSpPr>
        <p:spPr>
          <a:xfrm>
            <a:off x="6203639" y="1947863"/>
            <a:ext cx="5627999" cy="4002087"/>
          </a:xfrm>
        </p:spPr>
        <p:txBody>
          <a:bodyPr/>
          <a:lstStyle>
            <a:lvl1pPr>
              <a:defRPr/>
            </a:lvl1pPr>
          </a:lstStyle>
          <a:p>
            <a:pPr lvl="0"/>
            <a:r>
              <a:rPr lang="en-US" dirty="0"/>
              <a:t>Add text</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5627999" cy="4002087"/>
          </a:xfrm>
        </p:spPr>
        <p:txBody>
          <a:bodyPr/>
          <a:lstStyle>
            <a:lvl1pPr>
              <a:defRPr/>
            </a:lvl1pPr>
          </a:lstStyle>
          <a:p>
            <a:pPr lvl="0"/>
            <a:r>
              <a:rPr lang="en-US" dirty="0"/>
              <a:t>Add text</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468000"/>
          </a:xfrm>
        </p:spPr>
        <p:txBody>
          <a:bodyPr>
            <a:noAutofit/>
          </a:bodyPr>
          <a:lstStyle>
            <a:lvl1pPr>
              <a:defRPr/>
            </a:lvl1pPr>
          </a:lstStyle>
          <a:p>
            <a:r>
              <a:rPr lang="en-US" dirty="0"/>
              <a:t>Add title</a:t>
            </a:r>
          </a:p>
        </p:txBody>
      </p:sp>
      <p:sp>
        <p:nvSpPr>
          <p:cNvPr id="17" name="Text Placeholder 8">
            <a:extLst>
              <a:ext uri="{FF2B5EF4-FFF2-40B4-BE49-F238E27FC236}">
                <a16:creationId xmlns:a16="http://schemas.microsoft.com/office/drawing/2014/main" id="{3F4FB002-71F6-4313-AB13-74F7B4274135}"/>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dirty="0"/>
              <a:t>Add subtitle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1512847"/>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1/3 - 2/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59639" y="1947325"/>
            <a:ext cx="3678237" cy="4010564"/>
          </a:xfrm>
        </p:spPr>
        <p:txBody>
          <a:bodyPr/>
          <a:lstStyle>
            <a:lvl1pPr>
              <a:defRPr/>
            </a:lvl1pPr>
          </a:lstStyle>
          <a:p>
            <a:pPr lvl="0"/>
            <a:r>
              <a:rPr lang="en-US" dirty="0"/>
              <a:t>Add text</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Content Placeholder 2">
            <a:extLst>
              <a:ext uri="{FF2B5EF4-FFF2-40B4-BE49-F238E27FC236}">
                <a16:creationId xmlns:a16="http://schemas.microsoft.com/office/drawing/2014/main" id="{5C34EDB7-6D95-41C7-98E2-50E9A314BEC5}"/>
              </a:ext>
            </a:extLst>
          </p:cNvPr>
          <p:cNvSpPr>
            <a:spLocks noGrp="1"/>
          </p:cNvSpPr>
          <p:nvPr>
            <p:ph idx="16" hasCustomPrompt="1"/>
          </p:nvPr>
        </p:nvSpPr>
        <p:spPr>
          <a:xfrm>
            <a:off x="4254500" y="1947324"/>
            <a:ext cx="7575999" cy="4010564"/>
          </a:xfrm>
        </p:spPr>
        <p:txBody>
          <a:bodyPr/>
          <a:lstStyle>
            <a:lvl1pPr>
              <a:defRPr/>
            </a:lvl1pPr>
          </a:lstStyle>
          <a:p>
            <a:pPr lvl="0"/>
            <a:r>
              <a:rPr lang="en-US" dirty="0"/>
              <a:t>Add text</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16" name="Title 1">
            <a:extLst>
              <a:ext uri="{FF2B5EF4-FFF2-40B4-BE49-F238E27FC236}">
                <a16:creationId xmlns:a16="http://schemas.microsoft.com/office/drawing/2014/main" id="{11DE99CC-1193-4724-B97A-63B084C77E8A}"/>
              </a:ext>
            </a:extLst>
          </p:cNvPr>
          <p:cNvSpPr>
            <a:spLocks noGrp="1"/>
          </p:cNvSpPr>
          <p:nvPr>
            <p:ph type="title" hasCustomPrompt="1"/>
          </p:nvPr>
        </p:nvSpPr>
        <p:spPr>
          <a:xfrm>
            <a:off x="360000" y="270001"/>
            <a:ext cx="11471638" cy="468000"/>
          </a:xfrm>
        </p:spPr>
        <p:txBody>
          <a:bodyPr>
            <a:noAutofit/>
          </a:bodyPr>
          <a:lstStyle>
            <a:lvl1pPr>
              <a:defRPr/>
            </a:lvl1pPr>
          </a:lstStyle>
          <a:p>
            <a:r>
              <a:rPr lang="en-US" dirty="0"/>
              <a:t>Add title</a:t>
            </a:r>
          </a:p>
        </p:txBody>
      </p:sp>
      <p:sp>
        <p:nvSpPr>
          <p:cNvPr id="17" name="Text Placeholder 8">
            <a:extLst>
              <a:ext uri="{FF2B5EF4-FFF2-40B4-BE49-F238E27FC236}">
                <a16:creationId xmlns:a16="http://schemas.microsoft.com/office/drawing/2014/main" id="{B2800772-5DC2-4428-A9AB-688654016454}"/>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dirty="0"/>
              <a:t>Add subtitle</a:t>
            </a:r>
          </a:p>
        </p:txBody>
      </p:sp>
      <p:cxnSp>
        <p:nvCxnSpPr>
          <p:cNvPr id="18" name="Straight Connector 17">
            <a:extLst>
              <a:ext uri="{FF2B5EF4-FFF2-40B4-BE49-F238E27FC236}">
                <a16:creationId xmlns:a16="http://schemas.microsoft.com/office/drawing/2014/main" id="{903F7134-E454-4438-88AC-D186E1F59979}"/>
              </a:ext>
            </a:extLst>
          </p:cNvPr>
          <p:cNvCxnSpPr>
            <a:cxnSpLocks/>
          </p:cNvCxnSpPr>
          <p:nvPr userDrawn="1"/>
        </p:nvCxnSpPr>
        <p:spPr>
          <a:xfrm>
            <a:off x="358775" y="1798911"/>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4A72D3E-ED9E-487D-8E75-BDE8764D0F2A}"/>
              </a:ext>
            </a:extLst>
          </p:cNvPr>
          <p:cNvCxnSpPr>
            <a:cxnSpLocks/>
          </p:cNvCxnSpPr>
          <p:nvPr userDrawn="1"/>
        </p:nvCxnSpPr>
        <p:spPr>
          <a:xfrm>
            <a:off x="4254500" y="1798911"/>
            <a:ext cx="757903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77342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D415900-5670-4A00-8CEC-6DFA5D57488E}"/>
              </a:ext>
            </a:extLst>
          </p:cNvPr>
          <p:cNvSpPr>
            <a:spLocks noGrp="1"/>
          </p:cNvSpPr>
          <p:nvPr>
            <p:ph type="dt" sz="half" idx="10"/>
          </p:nvPr>
        </p:nvSpPr>
        <p:spPr>
          <a:xfrm>
            <a:off x="847725" y="6946900"/>
            <a:ext cx="2743200" cy="365125"/>
          </a:xfrm>
          <a:prstGeom prst="rect">
            <a:avLst/>
          </a:prstGeom>
        </p:spPr>
        <p:txBody>
          <a:bodyPr/>
          <a:lstStyle/>
          <a:p>
            <a:fld id="{25BF746F-F7BD-4DAC-844B-31D72A7B82B4}" type="datetime1">
              <a:rPr lang="en-US" smtClean="0"/>
              <a:t>1/26/2023</a:t>
            </a:fld>
            <a:endParaRPr lang="en-US"/>
          </a:p>
        </p:txBody>
      </p:sp>
      <p:sp>
        <p:nvSpPr>
          <p:cNvPr id="4" name="Footer Placeholder 3">
            <a:extLst>
              <a:ext uri="{FF2B5EF4-FFF2-40B4-BE49-F238E27FC236}">
                <a16:creationId xmlns:a16="http://schemas.microsoft.com/office/drawing/2014/main" id="{E1308136-A193-42AF-B4F8-0FE8DD01F7C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8EE95C7-8261-4980-A6A7-1FCF4A6DE149}"/>
              </a:ext>
            </a:extLst>
          </p:cNvPr>
          <p:cNvSpPr>
            <a:spLocks noGrp="1"/>
          </p:cNvSpPr>
          <p:nvPr>
            <p:ph type="sldNum" sz="quarter" idx="12"/>
          </p:nvPr>
        </p:nvSpPr>
        <p:spPr/>
        <p:txBody>
          <a:bodyPr/>
          <a:lstStyle/>
          <a:p>
            <a:fld id="{9E2BE927-25C7-4379-86F1-C17ED9D2A7F2}" type="slidenum">
              <a:rPr lang="en-US" smtClean="0"/>
              <a:pPr/>
              <a:t>‹#›</a:t>
            </a:fld>
            <a:endParaRPr lang="en-US" dirty="0"/>
          </a:p>
        </p:txBody>
      </p:sp>
      <p:sp>
        <p:nvSpPr>
          <p:cNvPr id="6" name="Guides" hidden="1">
            <a:extLst>
              <a:ext uri="{FF2B5EF4-FFF2-40B4-BE49-F238E27FC236}">
                <a16:creationId xmlns:a16="http://schemas.microsoft.com/office/drawing/2014/main" id="{CA73A4EF-33F6-433B-9F35-5BB6B3C7B2A8}"/>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Content Placeholder 7">
            <a:extLst>
              <a:ext uri="{FF2B5EF4-FFF2-40B4-BE49-F238E27FC236}">
                <a16:creationId xmlns:a16="http://schemas.microsoft.com/office/drawing/2014/main" id="{9C0CB55A-7479-40ED-89A1-53B04326727E}"/>
              </a:ext>
            </a:extLst>
          </p:cNvPr>
          <p:cNvSpPr>
            <a:spLocks noGrp="1"/>
          </p:cNvSpPr>
          <p:nvPr>
            <p:ph sz="quarter" idx="13" hasCustomPrompt="1"/>
          </p:nvPr>
        </p:nvSpPr>
        <p:spPr>
          <a:xfrm>
            <a:off x="360363" y="1990725"/>
            <a:ext cx="5626100" cy="1779588"/>
          </a:xfrm>
        </p:spPr>
        <p:txBody>
          <a:bodyPr/>
          <a:lstStyle>
            <a:lvl1pPr>
              <a:defRPr/>
            </a:lvl1pPr>
          </a:lstStyle>
          <a:p>
            <a:pPr lvl="0"/>
            <a:r>
              <a:rPr lang="en-US" dirty="0"/>
              <a:t>Add text</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9" name="Content Placeholder 7">
            <a:extLst>
              <a:ext uri="{FF2B5EF4-FFF2-40B4-BE49-F238E27FC236}">
                <a16:creationId xmlns:a16="http://schemas.microsoft.com/office/drawing/2014/main" id="{1FBE7EB6-23B8-4042-9882-DF407708EA5F}"/>
              </a:ext>
            </a:extLst>
          </p:cNvPr>
          <p:cNvSpPr>
            <a:spLocks noGrp="1"/>
          </p:cNvSpPr>
          <p:nvPr>
            <p:ph sz="quarter" idx="14" hasCustomPrompt="1"/>
          </p:nvPr>
        </p:nvSpPr>
        <p:spPr>
          <a:xfrm>
            <a:off x="360001" y="4179088"/>
            <a:ext cx="5626100" cy="1779588"/>
          </a:xfrm>
        </p:spPr>
        <p:txBody>
          <a:bodyPr/>
          <a:lstStyle/>
          <a:p>
            <a:pPr lvl="0"/>
            <a:r>
              <a:rPr lang="en-US" dirty="0"/>
              <a:t>Add text </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10" name="Content Placeholder 7">
            <a:extLst>
              <a:ext uri="{FF2B5EF4-FFF2-40B4-BE49-F238E27FC236}">
                <a16:creationId xmlns:a16="http://schemas.microsoft.com/office/drawing/2014/main" id="{DD28430F-2DC6-4B69-BDBC-F973117F63A8}"/>
              </a:ext>
            </a:extLst>
          </p:cNvPr>
          <p:cNvSpPr>
            <a:spLocks noGrp="1"/>
          </p:cNvSpPr>
          <p:nvPr>
            <p:ph sz="quarter" idx="15" hasCustomPrompt="1"/>
          </p:nvPr>
        </p:nvSpPr>
        <p:spPr>
          <a:xfrm>
            <a:off x="6204001" y="1992089"/>
            <a:ext cx="5626100" cy="1779588"/>
          </a:xfrm>
        </p:spPr>
        <p:txBody>
          <a:bodyPr/>
          <a:lstStyle/>
          <a:p>
            <a:pPr lvl="0"/>
            <a:r>
              <a:rPr lang="en-US" dirty="0"/>
              <a:t>Add text </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11" name="Content Placeholder 7">
            <a:extLst>
              <a:ext uri="{FF2B5EF4-FFF2-40B4-BE49-F238E27FC236}">
                <a16:creationId xmlns:a16="http://schemas.microsoft.com/office/drawing/2014/main" id="{32B5A710-CB0F-4BC5-8082-1CBE8A24808D}"/>
              </a:ext>
            </a:extLst>
          </p:cNvPr>
          <p:cNvSpPr>
            <a:spLocks noGrp="1"/>
          </p:cNvSpPr>
          <p:nvPr>
            <p:ph sz="quarter" idx="16" hasCustomPrompt="1"/>
          </p:nvPr>
        </p:nvSpPr>
        <p:spPr>
          <a:xfrm>
            <a:off x="6204001" y="4179088"/>
            <a:ext cx="5626100" cy="1779588"/>
          </a:xfrm>
        </p:spPr>
        <p:txBody>
          <a:bodyPr/>
          <a:lstStyle/>
          <a:p>
            <a:pPr lvl="0"/>
            <a:r>
              <a:rPr lang="en-US" dirty="0"/>
              <a:t>Add text </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17" name="Title 1">
            <a:extLst>
              <a:ext uri="{FF2B5EF4-FFF2-40B4-BE49-F238E27FC236}">
                <a16:creationId xmlns:a16="http://schemas.microsoft.com/office/drawing/2014/main" id="{C80A491E-47F6-45BF-A924-5EA71B7C7F43}"/>
              </a:ext>
            </a:extLst>
          </p:cNvPr>
          <p:cNvSpPr>
            <a:spLocks noGrp="1"/>
          </p:cNvSpPr>
          <p:nvPr>
            <p:ph type="title" hasCustomPrompt="1"/>
          </p:nvPr>
        </p:nvSpPr>
        <p:spPr>
          <a:xfrm>
            <a:off x="360000" y="270001"/>
            <a:ext cx="11471638" cy="468000"/>
          </a:xfrm>
        </p:spPr>
        <p:txBody>
          <a:bodyPr>
            <a:noAutofit/>
          </a:bodyPr>
          <a:lstStyle>
            <a:lvl1pPr>
              <a:defRPr/>
            </a:lvl1pPr>
          </a:lstStyle>
          <a:p>
            <a:r>
              <a:rPr lang="en-US" dirty="0"/>
              <a:t>Add title</a:t>
            </a:r>
          </a:p>
        </p:txBody>
      </p:sp>
      <p:sp>
        <p:nvSpPr>
          <p:cNvPr id="18" name="Text Placeholder 8">
            <a:extLst>
              <a:ext uri="{FF2B5EF4-FFF2-40B4-BE49-F238E27FC236}">
                <a16:creationId xmlns:a16="http://schemas.microsoft.com/office/drawing/2014/main" id="{A5F7C43A-4B76-400E-95CB-C88610641FD9}"/>
              </a:ext>
            </a:extLst>
          </p:cNvPr>
          <p:cNvSpPr>
            <a:spLocks noGrp="1"/>
          </p:cNvSpPr>
          <p:nvPr>
            <p:ph type="body" sz="quarter" idx="21"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dirty="0"/>
              <a:t>Add subtitle</a:t>
            </a:r>
          </a:p>
        </p:txBody>
      </p:sp>
      <p:cxnSp>
        <p:nvCxnSpPr>
          <p:cNvPr id="19" name="Straight Connector 18">
            <a:extLst>
              <a:ext uri="{FF2B5EF4-FFF2-40B4-BE49-F238E27FC236}">
                <a16:creationId xmlns:a16="http://schemas.microsoft.com/office/drawing/2014/main" id="{1A7C6F75-47E5-4F2E-92C5-475D6C76AD3D}"/>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FE475C4-5A0E-470E-B51E-CEBEB03A703D}"/>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CAC31F0-1F31-4AFD-8F00-38DDCF90A121}"/>
              </a:ext>
            </a:extLst>
          </p:cNvPr>
          <p:cNvCxnSpPr>
            <a:cxnSpLocks/>
          </p:cNvCxnSpPr>
          <p:nvPr userDrawn="1"/>
        </p:nvCxnSpPr>
        <p:spPr>
          <a:xfrm>
            <a:off x="358775" y="3994424"/>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E9297BE-4964-47FC-AF8B-898DB2EE6301}"/>
              </a:ext>
            </a:extLst>
          </p:cNvPr>
          <p:cNvCxnSpPr>
            <a:cxnSpLocks/>
          </p:cNvCxnSpPr>
          <p:nvPr userDrawn="1"/>
        </p:nvCxnSpPr>
        <p:spPr>
          <a:xfrm>
            <a:off x="6203950" y="3994424"/>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32205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2375" userDrawn="1">
          <p15:clr>
            <a:srgbClr val="FF96FF"/>
          </p15:clr>
        </p15:guide>
        <p15:guide id="5" orient="horz" pos="2511" userDrawn="1">
          <p15:clr>
            <a:srgbClr val="FF96FF"/>
          </p15:clr>
        </p15:guide>
        <p15:guide id="6" orient="horz" pos="3753" userDrawn="1">
          <p15:clr>
            <a:srgbClr val="FF96FF"/>
          </p15:clr>
        </p15:guide>
        <p15:guide id="7" pos="226" userDrawn="1">
          <p15:clr>
            <a:srgbClr val="FF96FF"/>
          </p15:clr>
        </p15:guide>
        <p15:guide id="8" pos="3771" userDrawn="1">
          <p15:clr>
            <a:srgbClr val="FF96FF"/>
          </p15:clr>
        </p15:guide>
        <p15:guide id="9" pos="3908" userDrawn="1">
          <p15:clr>
            <a:srgbClr val="FF96FF"/>
          </p15:clr>
        </p15:guide>
        <p15:guide id="10" pos="7453" userDrawn="1">
          <p15:clr>
            <a:srgbClr val="FF96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60000" y="269875"/>
            <a:ext cx="8549050" cy="5688125"/>
          </a:xfrm>
        </p:spPr>
        <p:txBody>
          <a:bodyPr/>
          <a:lstStyle>
            <a:lvl1pPr marL="0" indent="0">
              <a:buNone/>
              <a:defRPr sz="3200"/>
            </a:lvl1pPr>
            <a:lvl2pPr marL="0" indent="0">
              <a:buNone/>
              <a:defRPr sz="3200"/>
            </a:lvl2pPr>
            <a:lvl3pPr marL="0" indent="0">
              <a:buNone/>
              <a:defRPr sz="2400"/>
            </a:lvl3pPr>
            <a:lvl4pPr marL="0" indent="0">
              <a:buNone/>
              <a:defRPr sz="2400"/>
            </a:lvl4pPr>
            <a:lvl5pPr marL="0" indent="0">
              <a:buNone/>
              <a:defRPr sz="2400"/>
            </a:lvl5pPr>
          </a:lstStyle>
          <a:p>
            <a:pPr lvl="0"/>
            <a:r>
              <a:rPr lang="en-US" dirty="0"/>
              <a:t>Add statement</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3205893912"/>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931" userDrawn="1">
          <p15:clr>
            <a:srgbClr val="FF96FF"/>
          </p15:clr>
        </p15:guide>
        <p15:guide id="7" pos="2067" userDrawn="1">
          <p15:clr>
            <a:srgbClr val="FF96FF"/>
          </p15:clr>
        </p15:guide>
        <p15:guide id="8" pos="3771" userDrawn="1">
          <p15:clr>
            <a:srgbClr val="FF96FF"/>
          </p15:clr>
        </p15:guide>
        <p15:guide id="9" pos="3908" userDrawn="1">
          <p15:clr>
            <a:srgbClr val="FF96FF"/>
          </p15:clr>
        </p15:guide>
        <p15:guide id="10" pos="5612" userDrawn="1">
          <p15:clr>
            <a:srgbClr val="FF96FF"/>
          </p15:clr>
        </p15:guide>
        <p15:guide id="11" pos="5748" userDrawn="1">
          <p15:clr>
            <a:srgbClr val="FF96FF"/>
          </p15:clr>
        </p15:guide>
        <p15:guide id="12" pos="7453" userDrawn="1">
          <p15:clr>
            <a:srgbClr val="FF96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pPr lvl="0"/>
            <a:r>
              <a:rPr lang="en-US" dirty="0"/>
              <a:t>Add text</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939674"/>
          </a:xfrm>
        </p:spPr>
        <p:txBody>
          <a:bodyPr>
            <a:noAutofit/>
          </a:bodyPr>
          <a:lstStyle>
            <a:lvl1pPr>
              <a:defRPr/>
            </a:lvl1pPr>
          </a:lstStyle>
          <a:p>
            <a:r>
              <a:rPr lang="en-US" dirty="0"/>
              <a:t>Add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92039B-F1A2-4FDE-A65A-56F1642D689D}"/>
              </a:ext>
            </a:extLst>
          </p:cNvPr>
          <p:cNvCxnSpPr>
            <a:cxnSpLocks/>
          </p:cNvCxnSpPr>
          <p:nvPr userDrawn="1"/>
        </p:nvCxnSpPr>
        <p:spPr>
          <a:xfrm>
            <a:off x="6203950"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13173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Sta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59639" y="3463301"/>
            <a:ext cx="3678237" cy="1438209"/>
          </a:xfrm>
        </p:spPr>
        <p:txBody>
          <a:bodyPr/>
          <a:lstStyle>
            <a:lvl1pPr>
              <a:defRPr/>
            </a:lvl1pPr>
            <a:lvl2pPr>
              <a:defRPr/>
            </a:lvl2pPr>
          </a:lstStyle>
          <a:p>
            <a:pPr lvl="0"/>
            <a:r>
              <a:rPr lang="en-US" dirty="0"/>
              <a:t>Add text</a:t>
            </a:r>
            <a:endParaRPr lang="en-US"/>
          </a:p>
          <a:p>
            <a:pPr lvl="1"/>
            <a:r>
              <a:rPr lang="en-US" dirty="0"/>
              <a:t>Second level</a:t>
            </a:r>
            <a:endParaRPr lang="en-US"/>
          </a:p>
          <a:p>
            <a:pPr lvl="2"/>
            <a:r>
              <a:rPr lang="en-US" dirty="0"/>
              <a:t>Third level</a:t>
            </a:r>
            <a:endParaRPr lang="en-US"/>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Picture Placeholder 11">
            <a:extLst>
              <a:ext uri="{FF2B5EF4-FFF2-40B4-BE49-F238E27FC236}">
                <a16:creationId xmlns:a16="http://schemas.microsoft.com/office/drawing/2014/main" id="{4CADCDFA-40D3-4FE8-8482-2352DB54BCE1}"/>
              </a:ext>
            </a:extLst>
          </p:cNvPr>
          <p:cNvSpPr>
            <a:spLocks noGrp="1"/>
          </p:cNvSpPr>
          <p:nvPr>
            <p:ph type="pic" sz="quarter" idx="16" hasCustomPrompt="1"/>
          </p:nvPr>
        </p:nvSpPr>
        <p:spPr>
          <a:xfrm>
            <a:off x="360363" y="1817888"/>
            <a:ext cx="3678237" cy="1233487"/>
          </a:xfrm>
        </p:spPr>
        <p:txBody>
          <a:bodyPr tIns="144000"/>
          <a:lstStyle>
            <a:lvl1pPr marL="0" indent="0" algn="ctr">
              <a:buNone/>
              <a:defRPr/>
            </a:lvl1pPr>
          </a:lstStyle>
          <a:p>
            <a:r>
              <a:rPr lang="en-US" dirty="0"/>
              <a:t>Add icon or image</a:t>
            </a:r>
            <a:endParaRPr lang="en-US"/>
          </a:p>
        </p:txBody>
      </p:sp>
      <p:sp>
        <p:nvSpPr>
          <p:cNvPr id="13" name="Content Placeholder 2">
            <a:extLst>
              <a:ext uri="{FF2B5EF4-FFF2-40B4-BE49-F238E27FC236}">
                <a16:creationId xmlns:a16="http://schemas.microsoft.com/office/drawing/2014/main" id="{07BFC6C2-0944-41C4-A1F8-DBF51C90720C}"/>
              </a:ext>
            </a:extLst>
          </p:cNvPr>
          <p:cNvSpPr>
            <a:spLocks noGrp="1"/>
          </p:cNvSpPr>
          <p:nvPr>
            <p:ph idx="17" hasCustomPrompt="1"/>
          </p:nvPr>
        </p:nvSpPr>
        <p:spPr>
          <a:xfrm>
            <a:off x="4253776" y="3463301"/>
            <a:ext cx="3678237" cy="1445742"/>
          </a:xfrm>
        </p:spPr>
        <p:txBody>
          <a:bodyPr/>
          <a:lstStyle>
            <a:lvl1pPr>
              <a:defRPr/>
            </a:lvl1pPr>
          </a:lstStyle>
          <a:p>
            <a:pPr lvl="0"/>
            <a:r>
              <a:rPr lang="en-US" dirty="0"/>
              <a:t>Add text</a:t>
            </a:r>
            <a:endParaRPr lang="en-US"/>
          </a:p>
          <a:p>
            <a:pPr lvl="1"/>
            <a:r>
              <a:rPr lang="en-US" dirty="0"/>
              <a:t>Second level</a:t>
            </a:r>
            <a:endParaRPr lang="en-US"/>
          </a:p>
          <a:p>
            <a:pPr lvl="2"/>
            <a:r>
              <a:rPr lang="en-US" dirty="0"/>
              <a:t>Third level</a:t>
            </a:r>
            <a:endParaRPr lang="en-US"/>
          </a:p>
        </p:txBody>
      </p:sp>
      <p:sp>
        <p:nvSpPr>
          <p:cNvPr id="15" name="Picture Placeholder 11">
            <a:extLst>
              <a:ext uri="{FF2B5EF4-FFF2-40B4-BE49-F238E27FC236}">
                <a16:creationId xmlns:a16="http://schemas.microsoft.com/office/drawing/2014/main" id="{980C40B3-D75F-4C27-8F65-9B5C0A68B32D}"/>
              </a:ext>
            </a:extLst>
          </p:cNvPr>
          <p:cNvSpPr>
            <a:spLocks noGrp="1"/>
          </p:cNvSpPr>
          <p:nvPr>
            <p:ph type="pic" sz="quarter" idx="19" hasCustomPrompt="1"/>
          </p:nvPr>
        </p:nvSpPr>
        <p:spPr>
          <a:xfrm>
            <a:off x="4254500" y="1817888"/>
            <a:ext cx="3678237" cy="1233487"/>
          </a:xfrm>
        </p:spPr>
        <p:txBody>
          <a:bodyPr tIns="144000"/>
          <a:lstStyle>
            <a:lvl1pPr marL="0" indent="0" algn="ctr">
              <a:buNone/>
              <a:defRPr/>
            </a:lvl1pPr>
          </a:lstStyle>
          <a:p>
            <a:r>
              <a:rPr lang="en-US" dirty="0"/>
              <a:t>Add icon or image</a:t>
            </a:r>
            <a:endParaRPr lang="en-US"/>
          </a:p>
        </p:txBody>
      </p:sp>
      <p:sp>
        <p:nvSpPr>
          <p:cNvPr id="16" name="Content Placeholder 2">
            <a:extLst>
              <a:ext uri="{FF2B5EF4-FFF2-40B4-BE49-F238E27FC236}">
                <a16:creationId xmlns:a16="http://schemas.microsoft.com/office/drawing/2014/main" id="{B362638D-6D6F-4355-AD1C-5B82AC48292D}"/>
              </a:ext>
            </a:extLst>
          </p:cNvPr>
          <p:cNvSpPr>
            <a:spLocks noGrp="1"/>
          </p:cNvSpPr>
          <p:nvPr>
            <p:ph idx="20" hasCustomPrompt="1"/>
          </p:nvPr>
        </p:nvSpPr>
        <p:spPr>
          <a:xfrm>
            <a:off x="8147189" y="3463301"/>
            <a:ext cx="3678237" cy="1465783"/>
          </a:xfrm>
        </p:spPr>
        <p:txBody>
          <a:bodyPr/>
          <a:lstStyle>
            <a:lvl1pPr>
              <a:defRPr/>
            </a:lvl1pPr>
          </a:lstStyle>
          <a:p>
            <a:pPr lvl="0"/>
            <a:r>
              <a:rPr lang="en-US" dirty="0"/>
              <a:t>Add text </a:t>
            </a:r>
            <a:endParaRPr lang="en-US"/>
          </a:p>
          <a:p>
            <a:pPr lvl="1"/>
            <a:r>
              <a:rPr lang="en-US" dirty="0"/>
              <a:t>Second level</a:t>
            </a:r>
            <a:endParaRPr lang="en-US"/>
          </a:p>
          <a:p>
            <a:pPr lvl="2"/>
            <a:r>
              <a:rPr lang="en-US" dirty="0"/>
              <a:t>Third level</a:t>
            </a:r>
            <a:endParaRPr lang="en-US"/>
          </a:p>
        </p:txBody>
      </p:sp>
      <p:sp>
        <p:nvSpPr>
          <p:cNvPr id="18" name="Picture Placeholder 11">
            <a:extLst>
              <a:ext uri="{FF2B5EF4-FFF2-40B4-BE49-F238E27FC236}">
                <a16:creationId xmlns:a16="http://schemas.microsoft.com/office/drawing/2014/main" id="{EB21BCFD-8E2F-4F1B-86E7-41F1317ED1EB}"/>
              </a:ext>
            </a:extLst>
          </p:cNvPr>
          <p:cNvSpPr>
            <a:spLocks noGrp="1"/>
          </p:cNvSpPr>
          <p:nvPr>
            <p:ph type="pic" sz="quarter" idx="22" hasCustomPrompt="1"/>
          </p:nvPr>
        </p:nvSpPr>
        <p:spPr>
          <a:xfrm>
            <a:off x="8147913" y="1817888"/>
            <a:ext cx="3678237" cy="1233487"/>
          </a:xfrm>
        </p:spPr>
        <p:txBody>
          <a:bodyPr tIns="144000"/>
          <a:lstStyle>
            <a:lvl1pPr marL="0" indent="0" algn="ctr">
              <a:buNone/>
              <a:defRPr/>
            </a:lvl1pPr>
          </a:lstStyle>
          <a:p>
            <a:r>
              <a:rPr lang="en-US" dirty="0"/>
              <a:t>Add icon or image</a:t>
            </a:r>
            <a:endParaRPr lang="en-US"/>
          </a:p>
        </p:txBody>
      </p:sp>
      <p:sp>
        <p:nvSpPr>
          <p:cNvPr id="20" name="Text Placeholder 19">
            <a:extLst>
              <a:ext uri="{FF2B5EF4-FFF2-40B4-BE49-F238E27FC236}">
                <a16:creationId xmlns:a16="http://schemas.microsoft.com/office/drawing/2014/main" id="{A74B85C6-BEF9-4ADA-A489-A0B4FF568991}"/>
              </a:ext>
            </a:extLst>
          </p:cNvPr>
          <p:cNvSpPr>
            <a:spLocks noGrp="1"/>
          </p:cNvSpPr>
          <p:nvPr>
            <p:ph type="body" sz="quarter" idx="23" hasCustomPrompt="1"/>
          </p:nvPr>
        </p:nvSpPr>
        <p:spPr>
          <a:xfrm>
            <a:off x="360001"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dirty="0"/>
              <a:t>##</a:t>
            </a:r>
          </a:p>
        </p:txBody>
      </p:sp>
      <p:sp>
        <p:nvSpPr>
          <p:cNvPr id="21" name="Text Placeholder 19">
            <a:extLst>
              <a:ext uri="{FF2B5EF4-FFF2-40B4-BE49-F238E27FC236}">
                <a16:creationId xmlns:a16="http://schemas.microsoft.com/office/drawing/2014/main" id="{018407E5-6E6D-4F09-B91C-72513303E8D7}"/>
              </a:ext>
            </a:extLst>
          </p:cNvPr>
          <p:cNvSpPr>
            <a:spLocks noGrp="1"/>
          </p:cNvSpPr>
          <p:nvPr>
            <p:ph type="body" sz="quarter" idx="24" hasCustomPrompt="1"/>
          </p:nvPr>
        </p:nvSpPr>
        <p:spPr>
          <a:xfrm>
            <a:off x="4256000"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dirty="0"/>
              <a:t>##</a:t>
            </a:r>
          </a:p>
        </p:txBody>
      </p:sp>
      <p:sp>
        <p:nvSpPr>
          <p:cNvPr id="22" name="Text Placeholder 19">
            <a:extLst>
              <a:ext uri="{FF2B5EF4-FFF2-40B4-BE49-F238E27FC236}">
                <a16:creationId xmlns:a16="http://schemas.microsoft.com/office/drawing/2014/main" id="{2BCB50A8-00F6-4AE3-8876-B966A2F7B526}"/>
              </a:ext>
            </a:extLst>
          </p:cNvPr>
          <p:cNvSpPr>
            <a:spLocks noGrp="1"/>
          </p:cNvSpPr>
          <p:nvPr>
            <p:ph type="body" sz="quarter" idx="25" hasCustomPrompt="1"/>
          </p:nvPr>
        </p:nvSpPr>
        <p:spPr>
          <a:xfrm>
            <a:off x="8152000"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dirty="0"/>
              <a:t>##</a:t>
            </a:r>
          </a:p>
        </p:txBody>
      </p:sp>
      <p:sp>
        <p:nvSpPr>
          <p:cNvPr id="19" name="Title 1">
            <a:extLst>
              <a:ext uri="{FF2B5EF4-FFF2-40B4-BE49-F238E27FC236}">
                <a16:creationId xmlns:a16="http://schemas.microsoft.com/office/drawing/2014/main" id="{5AE9A54B-53A1-4875-849F-D52831CDD1FD}"/>
              </a:ext>
            </a:extLst>
          </p:cNvPr>
          <p:cNvSpPr>
            <a:spLocks noGrp="1"/>
          </p:cNvSpPr>
          <p:nvPr>
            <p:ph type="title" hasCustomPrompt="1"/>
          </p:nvPr>
        </p:nvSpPr>
        <p:spPr>
          <a:xfrm>
            <a:off x="360000" y="270001"/>
            <a:ext cx="11471638" cy="468000"/>
          </a:xfrm>
        </p:spPr>
        <p:txBody>
          <a:bodyPr>
            <a:noAutofit/>
          </a:bodyPr>
          <a:lstStyle>
            <a:lvl1pPr>
              <a:defRPr/>
            </a:lvl1pPr>
          </a:lstStyle>
          <a:p>
            <a:r>
              <a:rPr lang="en-US" dirty="0"/>
              <a:t>Add title</a:t>
            </a:r>
          </a:p>
        </p:txBody>
      </p:sp>
      <p:sp>
        <p:nvSpPr>
          <p:cNvPr id="23" name="Text Placeholder 8">
            <a:extLst>
              <a:ext uri="{FF2B5EF4-FFF2-40B4-BE49-F238E27FC236}">
                <a16:creationId xmlns:a16="http://schemas.microsoft.com/office/drawing/2014/main" id="{1627A9DD-9A45-4FE5-86D5-7683C39397EB}"/>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dirty="0"/>
              <a:t>Add subtitle</a:t>
            </a:r>
          </a:p>
        </p:txBody>
      </p:sp>
      <p:cxnSp>
        <p:nvCxnSpPr>
          <p:cNvPr id="24" name="Straight Connector 23">
            <a:extLst>
              <a:ext uri="{FF2B5EF4-FFF2-40B4-BE49-F238E27FC236}">
                <a16:creationId xmlns:a16="http://schemas.microsoft.com/office/drawing/2014/main" id="{AD6C75EF-3540-433C-8334-6F285BDB9FE7}"/>
              </a:ext>
            </a:extLst>
          </p:cNvPr>
          <p:cNvCxnSpPr>
            <a:cxnSpLocks/>
          </p:cNvCxnSpPr>
          <p:nvPr userDrawn="1"/>
        </p:nvCxnSpPr>
        <p:spPr>
          <a:xfrm>
            <a:off x="358775" y="3256236"/>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9CD8C9-909F-491D-9740-1993F522A2AE}"/>
              </a:ext>
            </a:extLst>
          </p:cNvPr>
          <p:cNvCxnSpPr>
            <a:cxnSpLocks/>
          </p:cNvCxnSpPr>
          <p:nvPr userDrawn="1"/>
        </p:nvCxnSpPr>
        <p:spPr>
          <a:xfrm>
            <a:off x="8147189" y="3256236"/>
            <a:ext cx="368634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F514217-1803-4DAB-AA3A-C7CEC59F6FB2}"/>
              </a:ext>
            </a:extLst>
          </p:cNvPr>
          <p:cNvCxnSpPr>
            <a:cxnSpLocks/>
          </p:cNvCxnSpPr>
          <p:nvPr userDrawn="1"/>
        </p:nvCxnSpPr>
        <p:spPr>
          <a:xfrm>
            <a:off x="4256088" y="3256236"/>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64847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41351A2-CEC3-4AEC-8236-A5FB8016D6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00" y="34890"/>
            <a:ext cx="12049125" cy="678822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dirty="0"/>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4">
            <a:extLst>
              <a:ext uri="{FF2B5EF4-FFF2-40B4-BE49-F238E27FC236}">
                <a16:creationId xmlns:a16="http://schemas.microsoft.com/office/drawing/2014/main" id="{F71DB77D-2F07-40F6-BC00-A91E707946B5}"/>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dirty="0"/>
              <a:t>Add subtitle or date</a:t>
            </a:r>
          </a:p>
        </p:txBody>
      </p:sp>
      <p:pic>
        <p:nvPicPr>
          <p:cNvPr id="953062624" name="image" descr="{&quot;templafy&quot;:{&quot;id&quot;:&quot;a644145e-3923-4eb9-8de5-6a11380486cc&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204370307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Point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F37376-B2FD-48AB-B025-33847E15CB3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67FE9DC-36B2-4EF6-81B3-FF56730EE19A}"/>
              </a:ext>
            </a:extLst>
          </p:cNvPr>
          <p:cNvSpPr>
            <a:spLocks noGrp="1"/>
          </p:cNvSpPr>
          <p:nvPr>
            <p:ph type="sldNum" sz="quarter" idx="12"/>
          </p:nvPr>
        </p:nvSpPr>
        <p:spPr/>
        <p:txBody>
          <a:bodyPr/>
          <a:lstStyle/>
          <a:p>
            <a:fld id="{9E2BE927-25C7-4379-86F1-C17ED9D2A7F2}" type="slidenum">
              <a:rPr lang="en-US" smtClean="0"/>
              <a:pPr/>
              <a:t>‹#›</a:t>
            </a:fld>
            <a:endParaRPr lang="en-US" dirty="0"/>
          </a:p>
        </p:txBody>
      </p:sp>
      <p:sp>
        <p:nvSpPr>
          <p:cNvPr id="6" name="Guides" hidden="1">
            <a:extLst>
              <a:ext uri="{FF2B5EF4-FFF2-40B4-BE49-F238E27FC236}">
                <a16:creationId xmlns:a16="http://schemas.microsoft.com/office/drawing/2014/main" id="{43519EE6-2DD5-48FE-8028-EC40E46E618D}"/>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7" name="Text Placeholder 6">
            <a:extLst>
              <a:ext uri="{FF2B5EF4-FFF2-40B4-BE49-F238E27FC236}">
                <a16:creationId xmlns:a16="http://schemas.microsoft.com/office/drawing/2014/main" id="{E5B0AE5F-0AD7-45BF-A186-F70AD8B57411}"/>
              </a:ext>
            </a:extLst>
          </p:cNvPr>
          <p:cNvSpPr>
            <a:spLocks noGrp="1"/>
          </p:cNvSpPr>
          <p:nvPr>
            <p:ph type="body" sz="quarter" idx="13" hasCustomPrompt="1"/>
          </p:nvPr>
        </p:nvSpPr>
        <p:spPr>
          <a:xfrm>
            <a:off x="358775"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dirty="0"/>
              <a:t>#</a:t>
            </a:r>
          </a:p>
        </p:txBody>
      </p:sp>
      <p:sp>
        <p:nvSpPr>
          <p:cNvPr id="29" name="Text Placeholder 6">
            <a:extLst>
              <a:ext uri="{FF2B5EF4-FFF2-40B4-BE49-F238E27FC236}">
                <a16:creationId xmlns:a16="http://schemas.microsoft.com/office/drawing/2014/main" id="{B0522132-8E3B-49B8-A485-CEE1F2CAFD4D}"/>
              </a:ext>
            </a:extLst>
          </p:cNvPr>
          <p:cNvSpPr>
            <a:spLocks noGrp="1"/>
          </p:cNvSpPr>
          <p:nvPr>
            <p:ph type="body" sz="quarter" idx="14" hasCustomPrompt="1"/>
          </p:nvPr>
        </p:nvSpPr>
        <p:spPr>
          <a:xfrm>
            <a:off x="3281363"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dirty="0"/>
              <a:t>#</a:t>
            </a:r>
          </a:p>
        </p:txBody>
      </p:sp>
      <p:sp>
        <p:nvSpPr>
          <p:cNvPr id="30" name="Text Placeholder 6">
            <a:extLst>
              <a:ext uri="{FF2B5EF4-FFF2-40B4-BE49-F238E27FC236}">
                <a16:creationId xmlns:a16="http://schemas.microsoft.com/office/drawing/2014/main" id="{1FD453A3-DDDB-4208-BE70-083FE24E99E6}"/>
              </a:ext>
            </a:extLst>
          </p:cNvPr>
          <p:cNvSpPr>
            <a:spLocks noGrp="1"/>
          </p:cNvSpPr>
          <p:nvPr>
            <p:ph type="body" sz="quarter" idx="15" hasCustomPrompt="1"/>
          </p:nvPr>
        </p:nvSpPr>
        <p:spPr>
          <a:xfrm>
            <a:off x="6203951"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dirty="0"/>
              <a:t>#</a:t>
            </a:r>
          </a:p>
        </p:txBody>
      </p:sp>
      <p:sp>
        <p:nvSpPr>
          <p:cNvPr id="31" name="Text Placeholder 6">
            <a:extLst>
              <a:ext uri="{FF2B5EF4-FFF2-40B4-BE49-F238E27FC236}">
                <a16:creationId xmlns:a16="http://schemas.microsoft.com/office/drawing/2014/main" id="{ABB11E91-3DE4-48AE-B64C-741B09D47C98}"/>
              </a:ext>
            </a:extLst>
          </p:cNvPr>
          <p:cNvSpPr>
            <a:spLocks noGrp="1"/>
          </p:cNvSpPr>
          <p:nvPr>
            <p:ph type="body" sz="quarter" idx="16" hasCustomPrompt="1"/>
          </p:nvPr>
        </p:nvSpPr>
        <p:spPr>
          <a:xfrm>
            <a:off x="9126539" y="1797051"/>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dirty="0"/>
              <a:t>#</a:t>
            </a:r>
          </a:p>
        </p:txBody>
      </p:sp>
      <p:sp>
        <p:nvSpPr>
          <p:cNvPr id="33" name="Content Placeholder 32">
            <a:extLst>
              <a:ext uri="{FF2B5EF4-FFF2-40B4-BE49-F238E27FC236}">
                <a16:creationId xmlns:a16="http://schemas.microsoft.com/office/drawing/2014/main" id="{50962EFB-4349-46BD-8CA6-22D2BD2A65A8}"/>
              </a:ext>
            </a:extLst>
          </p:cNvPr>
          <p:cNvSpPr>
            <a:spLocks noGrp="1"/>
          </p:cNvSpPr>
          <p:nvPr>
            <p:ph sz="quarter" idx="17" hasCustomPrompt="1"/>
          </p:nvPr>
        </p:nvSpPr>
        <p:spPr>
          <a:xfrm>
            <a:off x="358775" y="3027363"/>
            <a:ext cx="2706688" cy="2930525"/>
          </a:xfrm>
        </p:spPr>
        <p:txBody>
          <a:bodyPr/>
          <a:lstStyle>
            <a:lvl1pPr>
              <a:defRPr/>
            </a:lvl1pPr>
          </a:lstStyle>
          <a:p>
            <a:pPr lvl="0"/>
            <a:r>
              <a:rPr lang="en-US" dirty="0"/>
              <a:t>Add text </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34" name="Content Placeholder 32">
            <a:extLst>
              <a:ext uri="{FF2B5EF4-FFF2-40B4-BE49-F238E27FC236}">
                <a16:creationId xmlns:a16="http://schemas.microsoft.com/office/drawing/2014/main" id="{62D66E2E-2FE0-4D07-8B76-1EE08A9199AD}"/>
              </a:ext>
            </a:extLst>
          </p:cNvPr>
          <p:cNvSpPr>
            <a:spLocks noGrp="1"/>
          </p:cNvSpPr>
          <p:nvPr>
            <p:ph sz="quarter" idx="18" hasCustomPrompt="1"/>
          </p:nvPr>
        </p:nvSpPr>
        <p:spPr>
          <a:xfrm>
            <a:off x="3281363" y="3027362"/>
            <a:ext cx="2706688" cy="2930525"/>
          </a:xfrm>
        </p:spPr>
        <p:txBody>
          <a:bodyPr/>
          <a:lstStyle>
            <a:lvl1pPr>
              <a:defRPr/>
            </a:lvl1pPr>
          </a:lstStyle>
          <a:p>
            <a:pPr lvl="0"/>
            <a:r>
              <a:rPr lang="en-US" dirty="0"/>
              <a:t>Add text </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35" name="Content Placeholder 32">
            <a:extLst>
              <a:ext uri="{FF2B5EF4-FFF2-40B4-BE49-F238E27FC236}">
                <a16:creationId xmlns:a16="http://schemas.microsoft.com/office/drawing/2014/main" id="{47115789-4D0A-4CCE-8671-6273B0381B01}"/>
              </a:ext>
            </a:extLst>
          </p:cNvPr>
          <p:cNvSpPr>
            <a:spLocks noGrp="1"/>
          </p:cNvSpPr>
          <p:nvPr>
            <p:ph sz="quarter" idx="19" hasCustomPrompt="1"/>
          </p:nvPr>
        </p:nvSpPr>
        <p:spPr>
          <a:xfrm>
            <a:off x="6203950" y="3027363"/>
            <a:ext cx="2706688" cy="2930525"/>
          </a:xfrm>
        </p:spPr>
        <p:txBody>
          <a:bodyPr/>
          <a:lstStyle>
            <a:lvl1pPr>
              <a:defRPr/>
            </a:lvl1pPr>
          </a:lstStyle>
          <a:p>
            <a:pPr lvl="0"/>
            <a:r>
              <a:rPr lang="en-US" dirty="0"/>
              <a:t>Add text</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36" name="Content Placeholder 32">
            <a:extLst>
              <a:ext uri="{FF2B5EF4-FFF2-40B4-BE49-F238E27FC236}">
                <a16:creationId xmlns:a16="http://schemas.microsoft.com/office/drawing/2014/main" id="{79F26C1F-5758-4A52-A55F-85316A7B4CD2}"/>
              </a:ext>
            </a:extLst>
          </p:cNvPr>
          <p:cNvSpPr>
            <a:spLocks noGrp="1"/>
          </p:cNvSpPr>
          <p:nvPr>
            <p:ph sz="quarter" idx="20" hasCustomPrompt="1"/>
          </p:nvPr>
        </p:nvSpPr>
        <p:spPr>
          <a:xfrm>
            <a:off x="9124950" y="3027361"/>
            <a:ext cx="2706688" cy="2930525"/>
          </a:xfrm>
        </p:spPr>
        <p:txBody>
          <a:bodyPr/>
          <a:lstStyle>
            <a:lvl1pPr>
              <a:defRPr/>
            </a:lvl1pPr>
          </a:lstStyle>
          <a:p>
            <a:pPr lvl="0"/>
            <a:r>
              <a:rPr lang="en-US" dirty="0"/>
              <a:t>Add text </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17" name="Title 1">
            <a:extLst>
              <a:ext uri="{FF2B5EF4-FFF2-40B4-BE49-F238E27FC236}">
                <a16:creationId xmlns:a16="http://schemas.microsoft.com/office/drawing/2014/main" id="{A04D6D7E-5B6A-4D30-807B-84F2D80F27DE}"/>
              </a:ext>
            </a:extLst>
          </p:cNvPr>
          <p:cNvSpPr>
            <a:spLocks noGrp="1"/>
          </p:cNvSpPr>
          <p:nvPr>
            <p:ph type="title" hasCustomPrompt="1"/>
          </p:nvPr>
        </p:nvSpPr>
        <p:spPr>
          <a:xfrm>
            <a:off x="360000" y="270001"/>
            <a:ext cx="11471638" cy="468000"/>
          </a:xfrm>
        </p:spPr>
        <p:txBody>
          <a:bodyPr>
            <a:noAutofit/>
          </a:bodyPr>
          <a:lstStyle>
            <a:lvl1pPr>
              <a:defRPr/>
            </a:lvl1pPr>
          </a:lstStyle>
          <a:p>
            <a:r>
              <a:rPr lang="en-US" dirty="0"/>
              <a:t>Add title</a:t>
            </a:r>
          </a:p>
        </p:txBody>
      </p:sp>
      <p:sp>
        <p:nvSpPr>
          <p:cNvPr id="18" name="Text Placeholder 8">
            <a:extLst>
              <a:ext uri="{FF2B5EF4-FFF2-40B4-BE49-F238E27FC236}">
                <a16:creationId xmlns:a16="http://schemas.microsoft.com/office/drawing/2014/main" id="{825E8E79-5239-4CEE-ADD6-D4B6F35018BC}"/>
              </a:ext>
            </a:extLst>
          </p:cNvPr>
          <p:cNvSpPr>
            <a:spLocks noGrp="1"/>
          </p:cNvSpPr>
          <p:nvPr>
            <p:ph type="body" sz="quarter" idx="24"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dirty="0"/>
              <a:t>Add subtitle</a:t>
            </a:r>
          </a:p>
        </p:txBody>
      </p:sp>
      <p:cxnSp>
        <p:nvCxnSpPr>
          <p:cNvPr id="25" name="Straight Connector 24">
            <a:extLst>
              <a:ext uri="{FF2B5EF4-FFF2-40B4-BE49-F238E27FC236}">
                <a16:creationId xmlns:a16="http://schemas.microsoft.com/office/drawing/2014/main" id="{629706EB-0973-44F7-B89F-839FA7D5AD2A}"/>
              </a:ext>
            </a:extLst>
          </p:cNvPr>
          <p:cNvCxnSpPr/>
          <p:nvPr userDrawn="1"/>
        </p:nvCxnSpPr>
        <p:spPr>
          <a:xfrm>
            <a:off x="3176269"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DCC7303-2429-4E29-8CDE-1D1807376E92}"/>
              </a:ext>
            </a:extLst>
          </p:cNvPr>
          <p:cNvCxnSpPr/>
          <p:nvPr userDrawn="1"/>
        </p:nvCxnSpPr>
        <p:spPr>
          <a:xfrm>
            <a:off x="6090557"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D030F71-7192-4E9A-B664-DDFE7CBE7BA3}"/>
              </a:ext>
            </a:extLst>
          </p:cNvPr>
          <p:cNvCxnSpPr/>
          <p:nvPr userDrawn="1"/>
        </p:nvCxnSpPr>
        <p:spPr>
          <a:xfrm>
            <a:off x="9024257"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398964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931" userDrawn="1">
          <p15:clr>
            <a:srgbClr val="FF96FF"/>
          </p15:clr>
        </p15:guide>
        <p15:guide id="7" pos="2067" userDrawn="1">
          <p15:clr>
            <a:srgbClr val="FF96FF"/>
          </p15:clr>
        </p15:guide>
        <p15:guide id="8" pos="3771" userDrawn="1">
          <p15:clr>
            <a:srgbClr val="FF96FF"/>
          </p15:clr>
        </p15:guide>
        <p15:guide id="9" pos="3908" userDrawn="1">
          <p15:clr>
            <a:srgbClr val="FF96FF"/>
          </p15:clr>
        </p15:guide>
        <p15:guide id="10" pos="5612" userDrawn="1">
          <p15:clr>
            <a:srgbClr val="FF96FF"/>
          </p15:clr>
        </p15:guide>
        <p15:guide id="11" pos="5748" userDrawn="1">
          <p15:clr>
            <a:srgbClr val="FF96FF"/>
          </p15:clr>
        </p15:guide>
        <p15:guide id="12" pos="7453" userDrawn="1">
          <p15:clr>
            <a:srgbClr val="FF96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0" y="270001"/>
            <a:ext cx="5626463" cy="939674"/>
          </a:xfrm>
        </p:spPr>
        <p:txBody>
          <a:bodyPr/>
          <a:lstStyle>
            <a:lvl1pPr>
              <a:defRPr/>
            </a:lvl1pPr>
          </a:lstStyle>
          <a:p>
            <a:r>
              <a:rPr lang="en-US" dirty="0"/>
              <a:t>Add title</a:t>
            </a:r>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Picture Placeholder 11">
            <a:extLst>
              <a:ext uri="{FF2B5EF4-FFF2-40B4-BE49-F238E27FC236}">
                <a16:creationId xmlns:a16="http://schemas.microsoft.com/office/drawing/2014/main" id="{81A47700-3237-48CD-894B-F3605A035289}"/>
              </a:ext>
            </a:extLst>
          </p:cNvPr>
          <p:cNvSpPr>
            <a:spLocks noGrp="1"/>
          </p:cNvSpPr>
          <p:nvPr>
            <p:ph type="pic" sz="quarter" idx="15" hasCustomPrompt="1"/>
          </p:nvPr>
        </p:nvSpPr>
        <p:spPr>
          <a:xfrm>
            <a:off x="6203950" y="0"/>
            <a:ext cx="5988050" cy="6858000"/>
          </a:xfrm>
        </p:spPr>
        <p:txBody>
          <a:bodyPr tIns="144000"/>
          <a:lstStyle>
            <a:lvl1pPr marL="0" indent="0" algn="ctr">
              <a:buFontTx/>
              <a:buNone/>
              <a:defRPr/>
            </a:lvl1pPr>
          </a:lstStyle>
          <a:p>
            <a:r>
              <a:rPr lang="en-US" dirty="0"/>
              <a:t>Add image</a:t>
            </a:r>
            <a:endParaRPr lang="en-US"/>
          </a:p>
        </p:txBody>
      </p:sp>
      <p:sp>
        <p:nvSpPr>
          <p:cNvPr id="4" name="Content Placeholder 3">
            <a:extLst>
              <a:ext uri="{FF2B5EF4-FFF2-40B4-BE49-F238E27FC236}">
                <a16:creationId xmlns:a16="http://schemas.microsoft.com/office/drawing/2014/main" id="{5B28B228-E5B9-4DB5-A4AC-57DC32B1D1AF}"/>
              </a:ext>
            </a:extLst>
          </p:cNvPr>
          <p:cNvSpPr>
            <a:spLocks noGrp="1"/>
          </p:cNvSpPr>
          <p:nvPr>
            <p:ph sz="quarter" idx="16" hasCustomPrompt="1"/>
          </p:nvPr>
        </p:nvSpPr>
        <p:spPr>
          <a:xfrm>
            <a:off x="358464" y="1947863"/>
            <a:ext cx="5627999" cy="4010025"/>
          </a:xfrm>
        </p:spPr>
        <p:txBody>
          <a:bodyPr/>
          <a:lstStyle>
            <a:lvl1pPr>
              <a:defRPr/>
            </a:lvl1pPr>
          </a:lstStyle>
          <a:p>
            <a:pPr lvl="0"/>
            <a:r>
              <a:rPr lang="en-US" dirty="0"/>
              <a:t>Add text</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p:txBody>
      </p:sp>
      <p:cxnSp>
        <p:nvCxnSpPr>
          <p:cNvPr id="11" name="Straight Connector 10">
            <a:extLst>
              <a:ext uri="{FF2B5EF4-FFF2-40B4-BE49-F238E27FC236}">
                <a16:creationId xmlns:a16="http://schemas.microsoft.com/office/drawing/2014/main" id="{8B6AFC1A-7411-46B5-810D-D905542FAEA1}"/>
              </a:ext>
            </a:extLst>
          </p:cNvPr>
          <p:cNvCxnSpPr>
            <a:cxnSpLocks/>
          </p:cNvCxnSpPr>
          <p:nvPr userDrawn="1"/>
        </p:nvCxnSpPr>
        <p:spPr>
          <a:xfrm>
            <a:off x="358464" y="1798638"/>
            <a:ext cx="5627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99669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nd Picture (Caption and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0" y="270001"/>
            <a:ext cx="5626463" cy="939674"/>
          </a:xfrm>
        </p:spPr>
        <p:txBody>
          <a:bodyPr/>
          <a:lstStyle>
            <a:lvl1pPr>
              <a:defRPr/>
            </a:lvl1pPr>
          </a:lstStyle>
          <a:p>
            <a:r>
              <a:rPr lang="en-US" dirty="0"/>
              <a:t>Add title</a:t>
            </a:r>
          </a:p>
        </p:txBody>
      </p:sp>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60000" y="1933575"/>
            <a:ext cx="3636000" cy="4017113"/>
          </a:xfrm>
        </p:spPr>
        <p:txBody>
          <a:bodyPr/>
          <a:lstStyle>
            <a:lvl1pPr>
              <a:defRPr/>
            </a:lvl1pPr>
          </a:lstStyle>
          <a:p>
            <a:pPr lvl="0"/>
            <a:r>
              <a:rPr lang="en-US" dirty="0"/>
              <a:t>Add text</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Picture Placeholder 7">
            <a:extLst>
              <a:ext uri="{FF2B5EF4-FFF2-40B4-BE49-F238E27FC236}">
                <a16:creationId xmlns:a16="http://schemas.microsoft.com/office/drawing/2014/main" id="{049B141A-9BA5-4A19-A0FC-DA5123F1D467}"/>
              </a:ext>
            </a:extLst>
          </p:cNvPr>
          <p:cNvSpPr>
            <a:spLocks noGrp="1"/>
          </p:cNvSpPr>
          <p:nvPr>
            <p:ph type="pic" sz="quarter" idx="13" hasCustomPrompt="1"/>
          </p:nvPr>
        </p:nvSpPr>
        <p:spPr>
          <a:xfrm>
            <a:off x="6203949" y="0"/>
            <a:ext cx="5988051" cy="5116513"/>
          </a:xfrm>
        </p:spPr>
        <p:txBody>
          <a:bodyPr tIns="108000"/>
          <a:lstStyle>
            <a:lvl1pPr marL="0" indent="0" algn="ctr">
              <a:buNone/>
              <a:defRPr/>
            </a:lvl1pPr>
          </a:lstStyle>
          <a:p>
            <a:r>
              <a:rPr lang="en-US" dirty="0"/>
              <a:t>Add image</a:t>
            </a:r>
            <a:endParaRPr lang="en-US"/>
          </a:p>
        </p:txBody>
      </p:sp>
      <p:sp>
        <p:nvSpPr>
          <p:cNvPr id="5" name="Footer Placeholder 4">
            <a:extLst>
              <a:ext uri="{FF2B5EF4-FFF2-40B4-BE49-F238E27FC236}">
                <a16:creationId xmlns:a16="http://schemas.microsoft.com/office/drawing/2014/main" id="{25014382-B193-4639-B430-DDBDD3C02A70}"/>
              </a:ext>
            </a:extLst>
          </p:cNvPr>
          <p:cNvSpPr>
            <a:spLocks noGrp="1"/>
          </p:cNvSpPr>
          <p:nvPr>
            <p:ph type="ftr" sz="quarter" idx="18"/>
          </p:nvPr>
        </p:nvSpPr>
        <p:spPr/>
        <p:txBody>
          <a:bodyPr/>
          <a:lstStyle/>
          <a:p>
            <a:endParaRPr lang="en-US" dirty="0"/>
          </a:p>
        </p:txBody>
      </p:sp>
      <p:sp>
        <p:nvSpPr>
          <p:cNvPr id="6" name="Slide Number Placeholder 5">
            <a:extLst>
              <a:ext uri="{FF2B5EF4-FFF2-40B4-BE49-F238E27FC236}">
                <a16:creationId xmlns:a16="http://schemas.microsoft.com/office/drawing/2014/main" id="{5FAD65E8-94C5-4A7B-9132-01DCD114871C}"/>
              </a:ext>
            </a:extLst>
          </p:cNvPr>
          <p:cNvSpPr>
            <a:spLocks noGrp="1"/>
          </p:cNvSpPr>
          <p:nvPr>
            <p:ph type="sldNum" sz="quarter" idx="19"/>
          </p:nvPr>
        </p:nvSpPr>
        <p:spPr/>
        <p:txBody>
          <a:bodyPr/>
          <a:lstStyle/>
          <a:p>
            <a:fld id="{9E2BE927-25C7-4379-86F1-C17ED9D2A7F2}" type="slidenum">
              <a:rPr lang="en-US" smtClean="0"/>
              <a:pPr/>
              <a:t>‹#›</a:t>
            </a:fld>
            <a:endParaRPr lang="en-US" dirty="0"/>
          </a:p>
        </p:txBody>
      </p:sp>
      <p:sp>
        <p:nvSpPr>
          <p:cNvPr id="10" name="Text Placeholder 9">
            <a:extLst>
              <a:ext uri="{FF2B5EF4-FFF2-40B4-BE49-F238E27FC236}">
                <a16:creationId xmlns:a16="http://schemas.microsoft.com/office/drawing/2014/main" id="{6B6C4400-E6ED-4D35-8BA3-E01FDEC0B419}"/>
              </a:ext>
            </a:extLst>
          </p:cNvPr>
          <p:cNvSpPr>
            <a:spLocks noGrp="1"/>
          </p:cNvSpPr>
          <p:nvPr>
            <p:ph type="body" sz="quarter" idx="20" hasCustomPrompt="1"/>
          </p:nvPr>
        </p:nvSpPr>
        <p:spPr>
          <a:xfrm>
            <a:off x="6203950" y="5276850"/>
            <a:ext cx="5627688" cy="681038"/>
          </a:xfrm>
        </p:spPr>
        <p:txBody>
          <a:bodyPr/>
          <a:lstStyle>
            <a:lvl1pPr marL="0" indent="0">
              <a:buNone/>
              <a:defRPr sz="800">
                <a:solidFill>
                  <a:schemeClr val="bg1">
                    <a:lumMod val="50000"/>
                  </a:schemeClr>
                </a:solidFill>
                <a:latin typeface="+mn-lt"/>
              </a:defRPr>
            </a:lvl1pPr>
            <a:lvl2pPr marL="85725" indent="-85725">
              <a:defRPr sz="800">
                <a:solidFill>
                  <a:schemeClr val="bg1">
                    <a:lumMod val="50000"/>
                  </a:schemeClr>
                </a:solidFill>
                <a:latin typeface="+mn-lt"/>
              </a:defRPr>
            </a:lvl2pPr>
            <a:lvl3pPr marL="85725" indent="-85725">
              <a:defRPr sz="800">
                <a:solidFill>
                  <a:schemeClr val="bg1">
                    <a:lumMod val="50000"/>
                  </a:schemeClr>
                </a:solidFill>
                <a:latin typeface="+mn-lt"/>
              </a:defRPr>
            </a:lvl3pPr>
            <a:lvl4pPr marL="85725" indent="-85725">
              <a:defRPr sz="800">
                <a:solidFill>
                  <a:schemeClr val="bg1">
                    <a:lumMod val="50000"/>
                  </a:schemeClr>
                </a:solidFill>
                <a:latin typeface="+mn-lt"/>
              </a:defRPr>
            </a:lvl4pPr>
            <a:lvl5pPr marL="85725" indent="-85725">
              <a:defRPr sz="800">
                <a:solidFill>
                  <a:schemeClr val="bg1">
                    <a:lumMod val="50000"/>
                  </a:schemeClr>
                </a:solidFill>
                <a:latin typeface="+mn-lt"/>
              </a:defRPr>
            </a:lvl5pPr>
          </a:lstStyle>
          <a:p>
            <a:pPr lvl="0"/>
            <a:r>
              <a:rPr lang="en-US" dirty="0"/>
              <a:t>Add notes</a:t>
            </a:r>
          </a:p>
        </p:txBody>
      </p:sp>
      <p:sp>
        <p:nvSpPr>
          <p:cNvPr id="14" name="Text Placeholder 16">
            <a:extLst>
              <a:ext uri="{FF2B5EF4-FFF2-40B4-BE49-F238E27FC236}">
                <a16:creationId xmlns:a16="http://schemas.microsoft.com/office/drawing/2014/main" id="{5833C665-39F1-4A75-BF27-CE9EADE6B45B}"/>
              </a:ext>
            </a:extLst>
          </p:cNvPr>
          <p:cNvSpPr>
            <a:spLocks noGrp="1"/>
          </p:cNvSpPr>
          <p:nvPr>
            <p:ph type="body" sz="quarter" idx="17" hasCustomPrompt="1"/>
          </p:nvPr>
        </p:nvSpPr>
        <p:spPr>
          <a:xfrm>
            <a:off x="4211948" y="1933574"/>
            <a:ext cx="1774515" cy="4017113"/>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dirty="0"/>
              <a:t>Add supporting caption for images or diagrams ► </a:t>
            </a:r>
            <a:endParaRPr lang="en-US"/>
          </a:p>
        </p:txBody>
      </p:sp>
      <p:cxnSp>
        <p:nvCxnSpPr>
          <p:cNvPr id="13" name="Straight Connector 12">
            <a:extLst>
              <a:ext uri="{FF2B5EF4-FFF2-40B4-BE49-F238E27FC236}">
                <a16:creationId xmlns:a16="http://schemas.microsoft.com/office/drawing/2014/main" id="{551FC172-A618-4D33-986D-4DB159A40683}"/>
              </a:ext>
            </a:extLst>
          </p:cNvPr>
          <p:cNvCxnSpPr>
            <a:cxnSpLocks/>
          </p:cNvCxnSpPr>
          <p:nvPr userDrawn="1"/>
        </p:nvCxnSpPr>
        <p:spPr>
          <a:xfrm>
            <a:off x="358464" y="1798638"/>
            <a:ext cx="363753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422B339-6A22-4BE5-A2CA-235B2C90E22F}"/>
              </a:ext>
            </a:extLst>
          </p:cNvPr>
          <p:cNvCxnSpPr>
            <a:cxnSpLocks/>
          </p:cNvCxnSpPr>
          <p:nvPr userDrawn="1"/>
        </p:nvCxnSpPr>
        <p:spPr>
          <a:xfrm>
            <a:off x="4211948" y="1798638"/>
            <a:ext cx="177451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877187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and Picture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0" y="270001"/>
            <a:ext cx="5626463" cy="939674"/>
          </a:xfrm>
        </p:spPr>
        <p:txBody>
          <a:bodyPr/>
          <a:lstStyle>
            <a:lvl1pPr>
              <a:defRPr/>
            </a:lvl1pPr>
          </a:lstStyle>
          <a:p>
            <a:r>
              <a:rPr lang="en-US" dirty="0"/>
              <a:t>Add title</a:t>
            </a:r>
          </a:p>
        </p:txBody>
      </p:sp>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60000" y="1933575"/>
            <a:ext cx="3636000" cy="4024313"/>
          </a:xfrm>
        </p:spPr>
        <p:txBody>
          <a:bodyPr/>
          <a:lstStyle>
            <a:lvl1pPr>
              <a:defRPr/>
            </a:lvl1pPr>
          </a:lstStyle>
          <a:p>
            <a:pPr lvl="0"/>
            <a:r>
              <a:rPr lang="en-US" dirty="0"/>
              <a:t>Add text</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Picture Placeholder 7">
            <a:extLst>
              <a:ext uri="{FF2B5EF4-FFF2-40B4-BE49-F238E27FC236}">
                <a16:creationId xmlns:a16="http://schemas.microsoft.com/office/drawing/2014/main" id="{049B141A-9BA5-4A19-A0FC-DA5123F1D467}"/>
              </a:ext>
            </a:extLst>
          </p:cNvPr>
          <p:cNvSpPr>
            <a:spLocks noGrp="1"/>
          </p:cNvSpPr>
          <p:nvPr>
            <p:ph type="pic" sz="quarter" idx="13" hasCustomPrompt="1"/>
          </p:nvPr>
        </p:nvSpPr>
        <p:spPr>
          <a:xfrm>
            <a:off x="6203949" y="0"/>
            <a:ext cx="5988051" cy="6858000"/>
          </a:xfrm>
        </p:spPr>
        <p:txBody>
          <a:bodyPr tIns="108000"/>
          <a:lstStyle>
            <a:lvl1pPr marL="0" indent="0" algn="ctr">
              <a:buNone/>
              <a:defRPr/>
            </a:lvl1pPr>
          </a:lstStyle>
          <a:p>
            <a:r>
              <a:rPr lang="en-US" dirty="0"/>
              <a:t>Add image</a:t>
            </a:r>
            <a:endParaRPr lang="en-US"/>
          </a:p>
        </p:txBody>
      </p:sp>
      <p:sp>
        <p:nvSpPr>
          <p:cNvPr id="17" name="Text Placeholder 16">
            <a:extLst>
              <a:ext uri="{FF2B5EF4-FFF2-40B4-BE49-F238E27FC236}">
                <a16:creationId xmlns:a16="http://schemas.microsoft.com/office/drawing/2014/main" id="{8AA74B35-B540-4B3C-9D8F-817164847D73}"/>
              </a:ext>
            </a:extLst>
          </p:cNvPr>
          <p:cNvSpPr>
            <a:spLocks noGrp="1"/>
          </p:cNvSpPr>
          <p:nvPr>
            <p:ph type="body" sz="quarter" idx="17" hasCustomPrompt="1"/>
          </p:nvPr>
        </p:nvSpPr>
        <p:spPr>
          <a:xfrm>
            <a:off x="4211948" y="1933574"/>
            <a:ext cx="1774515" cy="4024313"/>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dirty="0"/>
              <a:t>Add supporting caption for images or diagrams ►</a:t>
            </a:r>
            <a:endParaRPr lang="en-US"/>
          </a:p>
        </p:txBody>
      </p:sp>
      <p:cxnSp>
        <p:nvCxnSpPr>
          <p:cNvPr id="9" name="Straight Connector 8">
            <a:extLst>
              <a:ext uri="{FF2B5EF4-FFF2-40B4-BE49-F238E27FC236}">
                <a16:creationId xmlns:a16="http://schemas.microsoft.com/office/drawing/2014/main" id="{76C64633-7D3D-4F87-8DBB-3884A55B8BA3}"/>
              </a:ext>
            </a:extLst>
          </p:cNvPr>
          <p:cNvCxnSpPr>
            <a:cxnSpLocks/>
          </p:cNvCxnSpPr>
          <p:nvPr userDrawn="1"/>
        </p:nvCxnSpPr>
        <p:spPr>
          <a:xfrm>
            <a:off x="358464" y="1798638"/>
            <a:ext cx="363753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566F7B9-AC7A-43B8-8EA2-35264308E6E0}"/>
              </a:ext>
            </a:extLst>
          </p:cNvPr>
          <p:cNvCxnSpPr>
            <a:cxnSpLocks/>
          </p:cNvCxnSpPr>
          <p:nvPr userDrawn="1"/>
        </p:nvCxnSpPr>
        <p:spPr>
          <a:xfrm>
            <a:off x="4211948" y="1798638"/>
            <a:ext cx="177451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248262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ictur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7C579B-417E-4225-9C3E-B7DC3D5AF0B8}"/>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5" name="Guides" hidden="1">
            <a:extLst>
              <a:ext uri="{FF2B5EF4-FFF2-40B4-BE49-F238E27FC236}">
                <a16:creationId xmlns:a16="http://schemas.microsoft.com/office/drawing/2014/main" id="{AE293D12-3575-4044-B77C-740363754EDD}"/>
              </a:ext>
            </a:extLst>
          </p:cNvPr>
          <p:cNvSpPr/>
          <p:nvPr userDrawn="1"/>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6" name="Picture Placeholder 5">
            <a:extLst>
              <a:ext uri="{FF2B5EF4-FFF2-40B4-BE49-F238E27FC236}">
                <a16:creationId xmlns:a16="http://schemas.microsoft.com/office/drawing/2014/main" id="{20665364-8FDD-4EEB-8935-38E9CC0C0A0B}"/>
              </a:ext>
            </a:extLst>
          </p:cNvPr>
          <p:cNvSpPr>
            <a:spLocks noGrp="1"/>
          </p:cNvSpPr>
          <p:nvPr>
            <p:ph type="pic" sz="quarter" idx="13" hasCustomPrompt="1"/>
          </p:nvPr>
        </p:nvSpPr>
        <p:spPr>
          <a:xfrm>
            <a:off x="0" y="0"/>
            <a:ext cx="12192000" cy="6858000"/>
          </a:xfrm>
        </p:spPr>
        <p:txBody>
          <a:bodyPr tIns="144000"/>
          <a:lstStyle>
            <a:lvl1pPr marL="0" indent="0" algn="ctr">
              <a:buNone/>
              <a:defRPr/>
            </a:lvl1pPr>
          </a:lstStyle>
          <a:p>
            <a:r>
              <a:rPr lang="en-US" dirty="0"/>
              <a:t>Add image</a:t>
            </a:r>
            <a:endParaRPr lang="en-US"/>
          </a:p>
        </p:txBody>
      </p:sp>
    </p:spTree>
    <p:extLst>
      <p:ext uri="{BB962C8B-B14F-4D97-AF65-F5344CB8AC3E}">
        <p14:creationId xmlns:p14="http://schemas.microsoft.com/office/powerpoint/2010/main" val="22622292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and Caption Lef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5ECFE03-6EEB-4D4C-98E1-8AA0B08B206C}"/>
              </a:ext>
            </a:extLst>
          </p:cNvPr>
          <p:cNvSpPr>
            <a:spLocks noGrp="1"/>
          </p:cNvSpPr>
          <p:nvPr>
            <p:ph type="pic" sz="quarter" idx="18" hasCustomPrompt="1"/>
          </p:nvPr>
        </p:nvSpPr>
        <p:spPr>
          <a:xfrm>
            <a:off x="2306638" y="0"/>
            <a:ext cx="9885362" cy="6858000"/>
          </a:xfrm>
        </p:spPr>
        <p:txBody>
          <a:bodyPr tIns="144000"/>
          <a:lstStyle>
            <a:lvl1pPr marL="0" indent="0" algn="ctr">
              <a:buNone/>
              <a:defRPr/>
            </a:lvl1pPr>
          </a:lstStyle>
          <a:p>
            <a:r>
              <a:rPr lang="en-US" dirty="0"/>
              <a:t>Add image</a:t>
            </a:r>
            <a:endParaRPr lang="en-US"/>
          </a:p>
        </p:txBody>
      </p:sp>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dirty="0"/>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358775" y="435711"/>
            <a:ext cx="1732000" cy="4081575"/>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dirty="0"/>
              <a:t>Add supporting caption for images or diagrams ►</a:t>
            </a:r>
            <a:endParaRPr lang="en-US"/>
          </a:p>
        </p:txBody>
      </p:sp>
      <p:cxnSp>
        <p:nvCxnSpPr>
          <p:cNvPr id="11" name="Straight Connector 10">
            <a:extLst>
              <a:ext uri="{FF2B5EF4-FFF2-40B4-BE49-F238E27FC236}">
                <a16:creationId xmlns:a16="http://schemas.microsoft.com/office/drawing/2014/main" id="{1972A1B9-9317-49E0-94A8-DED1FC1E693B}"/>
              </a:ext>
            </a:extLst>
          </p:cNvPr>
          <p:cNvCxnSpPr>
            <a:cxnSpLocks/>
          </p:cNvCxnSpPr>
          <p:nvPr userDrawn="1"/>
        </p:nvCxnSpPr>
        <p:spPr>
          <a:xfrm>
            <a:off x="358775" y="2698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9394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17" userDrawn="1">
          <p15:clr>
            <a:srgbClr val="FF96FF"/>
          </p15:clr>
        </p15:guide>
        <p15:guide id="7" pos="1453" userDrawn="1">
          <p15:clr>
            <a:srgbClr val="FF96FF"/>
          </p15:clr>
        </p15:guide>
        <p15:guide id="8" pos="2544" userDrawn="1">
          <p15:clr>
            <a:srgbClr val="FF96FF"/>
          </p15:clr>
        </p15:guide>
        <p15:guide id="9" pos="2680" userDrawn="1">
          <p15:clr>
            <a:srgbClr val="FF96FF"/>
          </p15:clr>
        </p15:guide>
        <p15:guide id="10" pos="3771"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and Caption Bottom">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5ECFE03-6EEB-4D4C-98E1-8AA0B08B206C}"/>
              </a:ext>
            </a:extLst>
          </p:cNvPr>
          <p:cNvSpPr>
            <a:spLocks noGrp="1"/>
          </p:cNvSpPr>
          <p:nvPr>
            <p:ph type="pic" sz="quarter" idx="18" hasCustomPrompt="1"/>
          </p:nvPr>
        </p:nvSpPr>
        <p:spPr>
          <a:xfrm>
            <a:off x="0" y="0"/>
            <a:ext cx="12192000" cy="4491775"/>
          </a:xfrm>
        </p:spPr>
        <p:txBody>
          <a:bodyPr tIns="144000"/>
          <a:lstStyle>
            <a:lvl1pPr marL="0" indent="0" algn="ctr">
              <a:buNone/>
              <a:defRPr/>
            </a:lvl1pPr>
          </a:lstStyle>
          <a:p>
            <a:r>
              <a:rPr lang="en-US" dirty="0"/>
              <a:t>Add image</a:t>
            </a:r>
            <a:endParaRPr lang="en-US"/>
          </a:p>
        </p:txBody>
      </p:sp>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dirty="0"/>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10099276" y="4890575"/>
            <a:ext cx="1732000" cy="1067313"/>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dirty="0"/>
              <a:t>Add supporting caption for images or diagrams ▲</a:t>
            </a:r>
            <a:endParaRPr lang="en-US"/>
          </a:p>
        </p:txBody>
      </p:sp>
      <p:cxnSp>
        <p:nvCxnSpPr>
          <p:cNvPr id="11" name="Straight Connector 10">
            <a:extLst>
              <a:ext uri="{FF2B5EF4-FFF2-40B4-BE49-F238E27FC236}">
                <a16:creationId xmlns:a16="http://schemas.microsoft.com/office/drawing/2014/main" id="{912F1A23-2FB0-4130-A2FF-259BFB6E4D44}"/>
              </a:ext>
            </a:extLst>
          </p:cNvPr>
          <p:cNvCxnSpPr>
            <a:cxnSpLocks/>
          </p:cNvCxnSpPr>
          <p:nvPr userDrawn="1"/>
        </p:nvCxnSpPr>
        <p:spPr>
          <a:xfrm>
            <a:off x="10099276" y="47127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94027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ot Screen Picture and Caption Left">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358775" y="435711"/>
            <a:ext cx="1732000" cy="4081575"/>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dirty="0"/>
              <a:t>Add supporting caption for images or diagrams ►</a:t>
            </a:r>
            <a:endParaRPr lang="en-US"/>
          </a:p>
        </p:txBody>
      </p:sp>
      <p:sp>
        <p:nvSpPr>
          <p:cNvPr id="296" name="Picture Placeholder 295">
            <a:extLst>
              <a:ext uri="{FF2B5EF4-FFF2-40B4-BE49-F238E27FC236}">
                <a16:creationId xmlns:a16="http://schemas.microsoft.com/office/drawing/2014/main" id="{41AB6888-D532-42E9-A06A-F92BB8985544}"/>
              </a:ext>
            </a:extLst>
          </p:cNvPr>
          <p:cNvSpPr>
            <a:spLocks noGrp="1"/>
          </p:cNvSpPr>
          <p:nvPr>
            <p:ph type="pic" sz="quarter" idx="18" hasCustomPrompt="1"/>
          </p:nvPr>
        </p:nvSpPr>
        <p:spPr>
          <a:xfrm>
            <a:off x="2580845" y="352425"/>
            <a:ext cx="9611155" cy="6505574"/>
          </a:xfrm>
          <a:custGeom>
            <a:avLst/>
            <a:gdLst>
              <a:gd name="connsiteX0" fmla="*/ 1169593 w 9907829"/>
              <a:gd name="connsiteY0" fmla="*/ 6629618 h 6706386"/>
              <a:gd name="connsiteX1" fmla="*/ 1309450 w 9907829"/>
              <a:gd name="connsiteY1" fmla="*/ 6687585 h 6706386"/>
              <a:gd name="connsiteX2" fmla="*/ 1322130 w 9907829"/>
              <a:gd name="connsiteY2" fmla="*/ 6706386 h 6706386"/>
              <a:gd name="connsiteX3" fmla="*/ 1017056 w 9907829"/>
              <a:gd name="connsiteY3" fmla="*/ 6706386 h 6706386"/>
              <a:gd name="connsiteX4" fmla="*/ 1029737 w 9907829"/>
              <a:gd name="connsiteY4" fmla="*/ 6687585 h 6706386"/>
              <a:gd name="connsiteX5" fmla="*/ 1169593 w 9907829"/>
              <a:gd name="connsiteY5" fmla="*/ 6629618 h 6706386"/>
              <a:gd name="connsiteX6" fmla="*/ 55237 w 9907829"/>
              <a:gd name="connsiteY6" fmla="*/ 6215347 h 6706386"/>
              <a:gd name="connsiteX7" fmla="*/ 55307 w 9907829"/>
              <a:gd name="connsiteY7" fmla="*/ 6215361 h 6706386"/>
              <a:gd name="connsiteX8" fmla="*/ 76965 w 9907829"/>
              <a:gd name="connsiteY8" fmla="*/ 6219732 h 6706386"/>
              <a:gd name="connsiteX9" fmla="*/ 110472 w 9907829"/>
              <a:gd name="connsiteY9" fmla="*/ 6270583 h 6706386"/>
              <a:gd name="connsiteX10" fmla="*/ 55237 w 9907829"/>
              <a:gd name="connsiteY10" fmla="*/ 6325821 h 6706386"/>
              <a:gd name="connsiteX11" fmla="*/ 33871 w 9907829"/>
              <a:gd name="connsiteY11" fmla="*/ 6321525 h 6706386"/>
              <a:gd name="connsiteX12" fmla="*/ 33795 w 9907829"/>
              <a:gd name="connsiteY12" fmla="*/ 6321474 h 6706386"/>
              <a:gd name="connsiteX13" fmla="*/ 33600 w 9907829"/>
              <a:gd name="connsiteY13" fmla="*/ 6321435 h 6706386"/>
              <a:gd name="connsiteX14" fmla="*/ 24284 w 9907829"/>
              <a:gd name="connsiteY14" fmla="*/ 6315109 h 6706386"/>
              <a:gd name="connsiteX15" fmla="*/ 16299 w 9907829"/>
              <a:gd name="connsiteY15" fmla="*/ 6309763 h 6706386"/>
              <a:gd name="connsiteX16" fmla="*/ 16253 w 9907829"/>
              <a:gd name="connsiteY16" fmla="*/ 6309654 h 6706386"/>
              <a:gd name="connsiteX17" fmla="*/ 16058 w 9907829"/>
              <a:gd name="connsiteY17" fmla="*/ 6309523 h 6706386"/>
              <a:gd name="connsiteX18" fmla="*/ 0 w 9907829"/>
              <a:gd name="connsiteY18" fmla="*/ 6270583 h 6706386"/>
              <a:gd name="connsiteX19" fmla="*/ 16058 w 9907829"/>
              <a:gd name="connsiteY19" fmla="*/ 6231646 h 6706386"/>
              <a:gd name="connsiteX20" fmla="*/ 16253 w 9907829"/>
              <a:gd name="connsiteY20" fmla="*/ 6231513 h 6706386"/>
              <a:gd name="connsiteX21" fmla="*/ 16299 w 9907829"/>
              <a:gd name="connsiteY21" fmla="*/ 6231404 h 6706386"/>
              <a:gd name="connsiteX22" fmla="*/ 24276 w 9907829"/>
              <a:gd name="connsiteY22" fmla="*/ 6226065 h 6706386"/>
              <a:gd name="connsiteX23" fmla="*/ 33600 w 9907829"/>
              <a:gd name="connsiteY23" fmla="*/ 6219732 h 6706386"/>
              <a:gd name="connsiteX24" fmla="*/ 33795 w 9907829"/>
              <a:gd name="connsiteY24" fmla="*/ 6219693 h 6706386"/>
              <a:gd name="connsiteX25" fmla="*/ 33871 w 9907829"/>
              <a:gd name="connsiteY25" fmla="*/ 6219642 h 6706386"/>
              <a:gd name="connsiteX26" fmla="*/ 55202 w 9907829"/>
              <a:gd name="connsiteY26" fmla="*/ 6215355 h 6706386"/>
              <a:gd name="connsiteX27" fmla="*/ 612736 w 9907829"/>
              <a:gd name="connsiteY27" fmla="*/ 6148550 h 6706386"/>
              <a:gd name="connsiteX28" fmla="*/ 734770 w 9907829"/>
              <a:gd name="connsiteY28" fmla="*/ 6270583 h 6706386"/>
              <a:gd name="connsiteX29" fmla="*/ 612736 w 9907829"/>
              <a:gd name="connsiteY29" fmla="*/ 6392617 h 6706386"/>
              <a:gd name="connsiteX30" fmla="*/ 490703 w 9907829"/>
              <a:gd name="connsiteY30" fmla="*/ 6270583 h 6706386"/>
              <a:gd name="connsiteX31" fmla="*/ 612736 w 9907829"/>
              <a:gd name="connsiteY31" fmla="*/ 6148550 h 6706386"/>
              <a:gd name="connsiteX32" fmla="*/ 1169594 w 9907829"/>
              <a:gd name="connsiteY32" fmla="*/ 6059273 h 6706386"/>
              <a:gd name="connsiteX33" fmla="*/ 1380904 w 9907829"/>
              <a:gd name="connsiteY33" fmla="*/ 6270583 h 6706386"/>
              <a:gd name="connsiteX34" fmla="*/ 1380838 w 9907829"/>
              <a:gd name="connsiteY34" fmla="*/ 6270905 h 6706386"/>
              <a:gd name="connsiteX35" fmla="*/ 1380904 w 9907829"/>
              <a:gd name="connsiteY35" fmla="*/ 6271227 h 6706386"/>
              <a:gd name="connsiteX36" fmla="*/ 1169594 w 9907829"/>
              <a:gd name="connsiteY36" fmla="*/ 6482537 h 6706386"/>
              <a:gd name="connsiteX37" fmla="*/ 958283 w 9907829"/>
              <a:gd name="connsiteY37" fmla="*/ 6271227 h 6706386"/>
              <a:gd name="connsiteX38" fmla="*/ 958349 w 9907829"/>
              <a:gd name="connsiteY38" fmla="*/ 6270905 h 6706386"/>
              <a:gd name="connsiteX39" fmla="*/ 958283 w 9907829"/>
              <a:gd name="connsiteY39" fmla="*/ 6270583 h 6706386"/>
              <a:gd name="connsiteX40" fmla="*/ 1169594 w 9907829"/>
              <a:gd name="connsiteY40" fmla="*/ 6059273 h 6706386"/>
              <a:gd name="connsiteX41" fmla="*/ 55237 w 9907829"/>
              <a:gd name="connsiteY41" fmla="*/ 5658490 h 6706386"/>
              <a:gd name="connsiteX42" fmla="*/ 55274 w 9907829"/>
              <a:gd name="connsiteY42" fmla="*/ 5658497 h 6706386"/>
              <a:gd name="connsiteX43" fmla="*/ 76604 w 9907829"/>
              <a:gd name="connsiteY43" fmla="*/ 5662785 h 6706386"/>
              <a:gd name="connsiteX44" fmla="*/ 76679 w 9907829"/>
              <a:gd name="connsiteY44" fmla="*/ 5662836 h 6706386"/>
              <a:gd name="connsiteX45" fmla="*/ 76875 w 9907829"/>
              <a:gd name="connsiteY45" fmla="*/ 5662875 h 6706386"/>
              <a:gd name="connsiteX46" fmla="*/ 86311 w 9907829"/>
              <a:gd name="connsiteY46" fmla="*/ 5669282 h 6706386"/>
              <a:gd name="connsiteX47" fmla="*/ 94175 w 9907829"/>
              <a:gd name="connsiteY47" fmla="*/ 5674547 h 6706386"/>
              <a:gd name="connsiteX48" fmla="*/ 94219 w 9907829"/>
              <a:gd name="connsiteY48" fmla="*/ 5674653 h 6706386"/>
              <a:gd name="connsiteX49" fmla="*/ 94417 w 9907829"/>
              <a:gd name="connsiteY49" fmla="*/ 5674787 h 6706386"/>
              <a:gd name="connsiteX50" fmla="*/ 110472 w 9907829"/>
              <a:gd name="connsiteY50" fmla="*/ 5713725 h 6706386"/>
              <a:gd name="connsiteX51" fmla="*/ 94417 w 9907829"/>
              <a:gd name="connsiteY51" fmla="*/ 5752664 h 6706386"/>
              <a:gd name="connsiteX52" fmla="*/ 94219 w 9907829"/>
              <a:gd name="connsiteY52" fmla="*/ 5752798 h 6706386"/>
              <a:gd name="connsiteX53" fmla="*/ 94175 w 9907829"/>
              <a:gd name="connsiteY53" fmla="*/ 5752904 h 6706386"/>
              <a:gd name="connsiteX54" fmla="*/ 86269 w 9907829"/>
              <a:gd name="connsiteY54" fmla="*/ 5758197 h 6706386"/>
              <a:gd name="connsiteX55" fmla="*/ 76874 w 9907829"/>
              <a:gd name="connsiteY55" fmla="*/ 5764576 h 6706386"/>
              <a:gd name="connsiteX56" fmla="*/ 76679 w 9907829"/>
              <a:gd name="connsiteY56" fmla="*/ 5764616 h 6706386"/>
              <a:gd name="connsiteX57" fmla="*/ 76604 w 9907829"/>
              <a:gd name="connsiteY57" fmla="*/ 5764666 h 6706386"/>
              <a:gd name="connsiteX58" fmla="*/ 55237 w 9907829"/>
              <a:gd name="connsiteY58" fmla="*/ 5768962 h 6706386"/>
              <a:gd name="connsiteX59" fmla="*/ 33871 w 9907829"/>
              <a:gd name="connsiteY59" fmla="*/ 5764666 h 6706386"/>
              <a:gd name="connsiteX60" fmla="*/ 33795 w 9907829"/>
              <a:gd name="connsiteY60" fmla="*/ 5764616 h 6706386"/>
              <a:gd name="connsiteX61" fmla="*/ 33600 w 9907829"/>
              <a:gd name="connsiteY61" fmla="*/ 5764576 h 6706386"/>
              <a:gd name="connsiteX62" fmla="*/ 24251 w 9907829"/>
              <a:gd name="connsiteY62" fmla="*/ 5758228 h 6706386"/>
              <a:gd name="connsiteX63" fmla="*/ 16299 w 9907829"/>
              <a:gd name="connsiteY63" fmla="*/ 5752904 h 6706386"/>
              <a:gd name="connsiteX64" fmla="*/ 16255 w 9907829"/>
              <a:gd name="connsiteY64" fmla="*/ 5752797 h 6706386"/>
              <a:gd name="connsiteX65" fmla="*/ 16058 w 9907829"/>
              <a:gd name="connsiteY65" fmla="*/ 5752664 h 6706386"/>
              <a:gd name="connsiteX66" fmla="*/ 0 w 9907829"/>
              <a:gd name="connsiteY66" fmla="*/ 5713725 h 6706386"/>
              <a:gd name="connsiteX67" fmla="*/ 16058 w 9907829"/>
              <a:gd name="connsiteY67" fmla="*/ 5674787 h 6706386"/>
              <a:gd name="connsiteX68" fmla="*/ 16255 w 9907829"/>
              <a:gd name="connsiteY68" fmla="*/ 5674654 h 6706386"/>
              <a:gd name="connsiteX69" fmla="*/ 16299 w 9907829"/>
              <a:gd name="connsiteY69" fmla="*/ 5674547 h 6706386"/>
              <a:gd name="connsiteX70" fmla="*/ 24238 w 9907829"/>
              <a:gd name="connsiteY70" fmla="*/ 5669234 h 6706386"/>
              <a:gd name="connsiteX71" fmla="*/ 33600 w 9907829"/>
              <a:gd name="connsiteY71" fmla="*/ 5662875 h 6706386"/>
              <a:gd name="connsiteX72" fmla="*/ 33795 w 9907829"/>
              <a:gd name="connsiteY72" fmla="*/ 5662836 h 6706386"/>
              <a:gd name="connsiteX73" fmla="*/ 33871 w 9907829"/>
              <a:gd name="connsiteY73" fmla="*/ 5662785 h 6706386"/>
              <a:gd name="connsiteX74" fmla="*/ 55202 w 9907829"/>
              <a:gd name="connsiteY74" fmla="*/ 5658497 h 6706386"/>
              <a:gd name="connsiteX75" fmla="*/ 612736 w 9907829"/>
              <a:gd name="connsiteY75" fmla="*/ 5590407 h 6706386"/>
              <a:gd name="connsiteX76" fmla="*/ 736054 w 9907829"/>
              <a:gd name="connsiteY76" fmla="*/ 5713725 h 6706386"/>
              <a:gd name="connsiteX77" fmla="*/ 612736 w 9907829"/>
              <a:gd name="connsiteY77" fmla="*/ 5837044 h 6706386"/>
              <a:gd name="connsiteX78" fmla="*/ 489419 w 9907829"/>
              <a:gd name="connsiteY78" fmla="*/ 5713725 h 6706386"/>
              <a:gd name="connsiteX79" fmla="*/ 612736 w 9907829"/>
              <a:gd name="connsiteY79" fmla="*/ 5590407 h 6706386"/>
              <a:gd name="connsiteX80" fmla="*/ 1163664 w 9907829"/>
              <a:gd name="connsiteY80" fmla="*/ 5500788 h 6706386"/>
              <a:gd name="connsiteX81" fmla="*/ 1168703 w 9907829"/>
              <a:gd name="connsiteY81" fmla="*/ 5501137 h 6706386"/>
              <a:gd name="connsiteX82" fmla="*/ 1169494 w 9907829"/>
              <a:gd name="connsiteY82" fmla="*/ 5500982 h 6706386"/>
              <a:gd name="connsiteX83" fmla="*/ 1171160 w 9907829"/>
              <a:gd name="connsiteY83" fmla="*/ 5501306 h 6706386"/>
              <a:gd name="connsiteX84" fmla="*/ 1205348 w 9907829"/>
              <a:gd name="connsiteY84" fmla="*/ 5503673 h 6706386"/>
              <a:gd name="connsiteX85" fmla="*/ 1228727 w 9907829"/>
              <a:gd name="connsiteY85" fmla="*/ 5512507 h 6706386"/>
              <a:gd name="connsiteX86" fmla="*/ 1249493 w 9907829"/>
              <a:gd name="connsiteY86" fmla="*/ 5516548 h 6706386"/>
              <a:gd name="connsiteX87" fmla="*/ 1262800 w 9907829"/>
              <a:gd name="connsiteY87" fmla="*/ 5525385 h 6706386"/>
              <a:gd name="connsiteX88" fmla="*/ 1281583 w 9907829"/>
              <a:gd name="connsiteY88" fmla="*/ 5532483 h 6706386"/>
              <a:gd name="connsiteX89" fmla="*/ 1302288 w 9907829"/>
              <a:gd name="connsiteY89" fmla="*/ 5551608 h 6706386"/>
              <a:gd name="connsiteX90" fmla="*/ 1319819 w 9907829"/>
              <a:gd name="connsiteY90" fmla="*/ 5563249 h 6706386"/>
              <a:gd name="connsiteX91" fmla="*/ 1327634 w 9907829"/>
              <a:gd name="connsiteY91" fmla="*/ 5575016 h 6706386"/>
              <a:gd name="connsiteX92" fmla="*/ 1341451 w 9907829"/>
              <a:gd name="connsiteY92" fmla="*/ 5587778 h 6706386"/>
              <a:gd name="connsiteX93" fmla="*/ 1353491 w 9907829"/>
              <a:gd name="connsiteY93" fmla="*/ 5613955 h 6706386"/>
              <a:gd name="connsiteX94" fmla="*/ 1366520 w 9907829"/>
              <a:gd name="connsiteY94" fmla="*/ 5633576 h 6706386"/>
              <a:gd name="connsiteX95" fmla="*/ 1369458 w 9907829"/>
              <a:gd name="connsiteY95" fmla="*/ 5648668 h 6706386"/>
              <a:gd name="connsiteX96" fmla="*/ 1376727 w 9907829"/>
              <a:gd name="connsiteY96" fmla="*/ 5664474 h 6706386"/>
              <a:gd name="connsiteX97" fmla="*/ 1377574 w 9907829"/>
              <a:gd name="connsiteY97" fmla="*/ 5690377 h 6706386"/>
              <a:gd name="connsiteX98" fmla="*/ 1382088 w 9907829"/>
              <a:gd name="connsiteY98" fmla="*/ 5713576 h 6706386"/>
              <a:gd name="connsiteX99" fmla="*/ 1378872 w 9907829"/>
              <a:gd name="connsiteY99" fmla="*/ 5730102 h 6706386"/>
              <a:gd name="connsiteX100" fmla="*/ 1379484 w 9907829"/>
              <a:gd name="connsiteY100" fmla="*/ 5748846 h 6706386"/>
              <a:gd name="connsiteX101" fmla="*/ 1370703 w 9907829"/>
              <a:gd name="connsiteY101" fmla="*/ 5772081 h 6706386"/>
              <a:gd name="connsiteX102" fmla="*/ 1366520 w 9907829"/>
              <a:gd name="connsiteY102" fmla="*/ 5793574 h 6706386"/>
              <a:gd name="connsiteX103" fmla="*/ 1357375 w 9907829"/>
              <a:gd name="connsiteY103" fmla="*/ 5807346 h 6706386"/>
              <a:gd name="connsiteX104" fmla="*/ 1350673 w 9907829"/>
              <a:gd name="connsiteY104" fmla="*/ 5825080 h 6706386"/>
              <a:gd name="connsiteX105" fmla="*/ 1332617 w 9907829"/>
              <a:gd name="connsiteY105" fmla="*/ 5844631 h 6706386"/>
              <a:gd name="connsiteX106" fmla="*/ 1319819 w 9907829"/>
              <a:gd name="connsiteY106" fmla="*/ 5863902 h 6706386"/>
              <a:gd name="connsiteX107" fmla="*/ 1306885 w 9907829"/>
              <a:gd name="connsiteY107" fmla="*/ 5872491 h 6706386"/>
              <a:gd name="connsiteX108" fmla="*/ 1295378 w 9907829"/>
              <a:gd name="connsiteY108" fmla="*/ 5884949 h 6706386"/>
              <a:gd name="connsiteX109" fmla="*/ 1271775 w 9907829"/>
              <a:gd name="connsiteY109" fmla="*/ 5895806 h 6706386"/>
              <a:gd name="connsiteX110" fmla="*/ 1249493 w 9907829"/>
              <a:gd name="connsiteY110" fmla="*/ 5910602 h 6706386"/>
              <a:gd name="connsiteX111" fmla="*/ 1232357 w 9907829"/>
              <a:gd name="connsiteY111" fmla="*/ 5913937 h 6706386"/>
              <a:gd name="connsiteX112" fmla="*/ 1218684 w 9907829"/>
              <a:gd name="connsiteY112" fmla="*/ 5920225 h 6706386"/>
              <a:gd name="connsiteX113" fmla="*/ 1175995 w 9907829"/>
              <a:gd name="connsiteY113" fmla="*/ 5925867 h 6706386"/>
              <a:gd name="connsiteX114" fmla="*/ 1172342 w 9907829"/>
              <a:gd name="connsiteY114" fmla="*/ 5925615 h 6706386"/>
              <a:gd name="connsiteX115" fmla="*/ 1169494 w 9907829"/>
              <a:gd name="connsiteY115" fmla="*/ 5926168 h 6706386"/>
              <a:gd name="connsiteX116" fmla="*/ 1163502 w 9907829"/>
              <a:gd name="connsiteY116" fmla="*/ 5925002 h 6706386"/>
              <a:gd name="connsiteX117" fmla="*/ 1134312 w 9907829"/>
              <a:gd name="connsiteY117" fmla="*/ 5922982 h 6706386"/>
              <a:gd name="connsiteX118" fmla="*/ 1114348 w 9907829"/>
              <a:gd name="connsiteY118" fmla="*/ 5915438 h 6706386"/>
              <a:gd name="connsiteX119" fmla="*/ 1089495 w 9907829"/>
              <a:gd name="connsiteY119" fmla="*/ 5910602 h 6706386"/>
              <a:gd name="connsiteX120" fmla="*/ 1073571 w 9907829"/>
              <a:gd name="connsiteY120" fmla="*/ 5900026 h 6706386"/>
              <a:gd name="connsiteX121" fmla="*/ 1058076 w 9907829"/>
              <a:gd name="connsiteY121" fmla="*/ 5894170 h 6706386"/>
              <a:gd name="connsiteX122" fmla="*/ 1040996 w 9907829"/>
              <a:gd name="connsiteY122" fmla="*/ 5878397 h 6706386"/>
              <a:gd name="connsiteX123" fmla="*/ 1019168 w 9907829"/>
              <a:gd name="connsiteY123" fmla="*/ 5863901 h 6706386"/>
              <a:gd name="connsiteX124" fmla="*/ 1009439 w 9907829"/>
              <a:gd name="connsiteY124" fmla="*/ 5849250 h 6706386"/>
              <a:gd name="connsiteX125" fmla="*/ 998208 w 9907829"/>
              <a:gd name="connsiteY125" fmla="*/ 5838876 h 6706386"/>
              <a:gd name="connsiteX126" fmla="*/ 988420 w 9907829"/>
              <a:gd name="connsiteY126" fmla="*/ 5817597 h 6706386"/>
              <a:gd name="connsiteX127" fmla="*/ 972468 w 9907829"/>
              <a:gd name="connsiteY127" fmla="*/ 5793574 h 6706386"/>
              <a:gd name="connsiteX128" fmla="*/ 968872 w 9907829"/>
              <a:gd name="connsiteY128" fmla="*/ 5775098 h 6706386"/>
              <a:gd name="connsiteX129" fmla="*/ 962932 w 9907829"/>
              <a:gd name="connsiteY129" fmla="*/ 5762182 h 6706386"/>
              <a:gd name="connsiteX130" fmla="*/ 962240 w 9907829"/>
              <a:gd name="connsiteY130" fmla="*/ 5741014 h 6706386"/>
              <a:gd name="connsiteX131" fmla="*/ 956901 w 9907829"/>
              <a:gd name="connsiteY131" fmla="*/ 5713576 h 6706386"/>
              <a:gd name="connsiteX132" fmla="*/ 960705 w 9907829"/>
              <a:gd name="connsiteY132" fmla="*/ 5694026 h 6706386"/>
              <a:gd name="connsiteX133" fmla="*/ 960175 w 9907829"/>
              <a:gd name="connsiteY133" fmla="*/ 5677809 h 6706386"/>
              <a:gd name="connsiteX134" fmla="*/ 967773 w 9907829"/>
              <a:gd name="connsiteY134" fmla="*/ 5657705 h 6706386"/>
              <a:gd name="connsiteX135" fmla="*/ 972468 w 9907829"/>
              <a:gd name="connsiteY135" fmla="*/ 5633577 h 6706386"/>
              <a:gd name="connsiteX136" fmla="*/ 982734 w 9907829"/>
              <a:gd name="connsiteY136" fmla="*/ 5618115 h 6706386"/>
              <a:gd name="connsiteX137" fmla="*/ 988986 w 9907829"/>
              <a:gd name="connsiteY137" fmla="*/ 5601574 h 6706386"/>
              <a:gd name="connsiteX138" fmla="*/ 1005827 w 9907829"/>
              <a:gd name="connsiteY138" fmla="*/ 5583340 h 6706386"/>
              <a:gd name="connsiteX139" fmla="*/ 1019168 w 9907829"/>
              <a:gd name="connsiteY139" fmla="*/ 5563249 h 6706386"/>
              <a:gd name="connsiteX140" fmla="*/ 1032653 w 9907829"/>
              <a:gd name="connsiteY140" fmla="*/ 5554295 h 6706386"/>
              <a:gd name="connsiteX141" fmla="*/ 1044281 w 9907829"/>
              <a:gd name="connsiteY141" fmla="*/ 5541705 h 6706386"/>
              <a:gd name="connsiteX142" fmla="*/ 1068135 w 9907829"/>
              <a:gd name="connsiteY142" fmla="*/ 5530733 h 6706386"/>
              <a:gd name="connsiteX143" fmla="*/ 1089496 w 9907829"/>
              <a:gd name="connsiteY143" fmla="*/ 5516549 h 6706386"/>
              <a:gd name="connsiteX144" fmla="*/ 1105926 w 9907829"/>
              <a:gd name="connsiteY144" fmla="*/ 5513352 h 6706386"/>
              <a:gd name="connsiteX145" fmla="*/ 1120975 w 9907829"/>
              <a:gd name="connsiteY145" fmla="*/ 5506430 h 6706386"/>
              <a:gd name="connsiteX146" fmla="*/ 1163664 w 9907829"/>
              <a:gd name="connsiteY146" fmla="*/ 5500788 h 6706386"/>
              <a:gd name="connsiteX147" fmla="*/ 55236 w 9907829"/>
              <a:gd name="connsiteY147" fmla="*/ 5103558 h 6706386"/>
              <a:gd name="connsiteX148" fmla="*/ 108546 w 9907829"/>
              <a:gd name="connsiteY148" fmla="*/ 5156867 h 6706386"/>
              <a:gd name="connsiteX149" fmla="*/ 55236 w 9907829"/>
              <a:gd name="connsiteY149" fmla="*/ 5210177 h 6706386"/>
              <a:gd name="connsiteX150" fmla="*/ 1928 w 9907829"/>
              <a:gd name="connsiteY150" fmla="*/ 5156867 h 6706386"/>
              <a:gd name="connsiteX151" fmla="*/ 55236 w 9907829"/>
              <a:gd name="connsiteY151" fmla="*/ 5103558 h 6706386"/>
              <a:gd name="connsiteX152" fmla="*/ 612737 w 9907829"/>
              <a:gd name="connsiteY152" fmla="*/ 5039330 h 6706386"/>
              <a:gd name="connsiteX153" fmla="*/ 729632 w 9907829"/>
              <a:gd name="connsiteY153" fmla="*/ 5156225 h 6706386"/>
              <a:gd name="connsiteX154" fmla="*/ 729567 w 9907829"/>
              <a:gd name="connsiteY154" fmla="*/ 5156546 h 6706386"/>
              <a:gd name="connsiteX155" fmla="*/ 729632 w 9907829"/>
              <a:gd name="connsiteY155" fmla="*/ 5156868 h 6706386"/>
              <a:gd name="connsiteX156" fmla="*/ 612737 w 9907829"/>
              <a:gd name="connsiteY156" fmla="*/ 5273763 h 6706386"/>
              <a:gd name="connsiteX157" fmla="*/ 495841 w 9907829"/>
              <a:gd name="connsiteY157" fmla="*/ 5156868 h 6706386"/>
              <a:gd name="connsiteX158" fmla="*/ 495906 w 9907829"/>
              <a:gd name="connsiteY158" fmla="*/ 5156546 h 6706386"/>
              <a:gd name="connsiteX159" fmla="*/ 495841 w 9907829"/>
              <a:gd name="connsiteY159" fmla="*/ 5156225 h 6706386"/>
              <a:gd name="connsiteX160" fmla="*/ 612737 w 9907829"/>
              <a:gd name="connsiteY160" fmla="*/ 5039330 h 6706386"/>
              <a:gd name="connsiteX161" fmla="*/ 1169613 w 9907829"/>
              <a:gd name="connsiteY161" fmla="*/ 4950499 h 6706386"/>
              <a:gd name="connsiteX162" fmla="*/ 1195685 w 9907829"/>
              <a:gd name="connsiteY162" fmla="*/ 4955573 h 6706386"/>
              <a:gd name="connsiteX163" fmla="*/ 1216778 w 9907829"/>
              <a:gd name="connsiteY163" fmla="*/ 4956262 h 6706386"/>
              <a:gd name="connsiteX164" fmla="*/ 1229649 w 9907829"/>
              <a:gd name="connsiteY164" fmla="*/ 4962181 h 6706386"/>
              <a:gd name="connsiteX165" fmla="*/ 1247196 w 9907829"/>
              <a:gd name="connsiteY165" fmla="*/ 4965595 h 6706386"/>
              <a:gd name="connsiteX166" fmla="*/ 1270009 w 9907829"/>
              <a:gd name="connsiteY166" fmla="*/ 4980745 h 6706386"/>
              <a:gd name="connsiteX167" fmla="*/ 1291155 w 9907829"/>
              <a:gd name="connsiteY167" fmla="*/ 4990472 h 6706386"/>
              <a:gd name="connsiteX168" fmla="*/ 1301465 w 9907829"/>
              <a:gd name="connsiteY168" fmla="*/ 5001633 h 6706386"/>
              <a:gd name="connsiteX169" fmla="*/ 1315397 w 9907829"/>
              <a:gd name="connsiteY169" fmla="*/ 5010885 h 6706386"/>
              <a:gd name="connsiteX170" fmla="*/ 1329181 w 9907829"/>
              <a:gd name="connsiteY170" fmla="*/ 5031642 h 6706386"/>
              <a:gd name="connsiteX171" fmla="*/ 1344780 w 9907829"/>
              <a:gd name="connsiteY171" fmla="*/ 5048532 h 6706386"/>
              <a:gd name="connsiteX172" fmla="*/ 1350571 w 9907829"/>
              <a:gd name="connsiteY172" fmla="*/ 5063854 h 6706386"/>
              <a:gd name="connsiteX173" fmla="*/ 1360687 w 9907829"/>
              <a:gd name="connsiteY173" fmla="*/ 5079086 h 6706386"/>
              <a:gd name="connsiteX174" fmla="*/ 1365312 w 9907829"/>
              <a:gd name="connsiteY174" fmla="*/ 5102861 h 6706386"/>
              <a:gd name="connsiteX175" fmla="*/ 1372721 w 9907829"/>
              <a:gd name="connsiteY175" fmla="*/ 5122463 h 6706386"/>
              <a:gd name="connsiteX176" fmla="*/ 1372204 w 9907829"/>
              <a:gd name="connsiteY176" fmla="*/ 5138277 h 6706386"/>
              <a:gd name="connsiteX177" fmla="*/ 1375783 w 9907829"/>
              <a:gd name="connsiteY177" fmla="*/ 5156669 h 6706386"/>
              <a:gd name="connsiteX178" fmla="*/ 1370760 w 9907829"/>
              <a:gd name="connsiteY178" fmla="*/ 5182484 h 6706386"/>
              <a:gd name="connsiteX179" fmla="*/ 1370047 w 9907829"/>
              <a:gd name="connsiteY179" fmla="*/ 5204287 h 6706386"/>
              <a:gd name="connsiteX180" fmla="*/ 1363928 w 9907829"/>
              <a:gd name="connsiteY180" fmla="*/ 5217591 h 6706386"/>
              <a:gd name="connsiteX181" fmla="*/ 1360687 w 9907829"/>
              <a:gd name="connsiteY181" fmla="*/ 5234251 h 6706386"/>
              <a:gd name="connsiteX182" fmla="*/ 1346303 w 9907829"/>
              <a:gd name="connsiteY182" fmla="*/ 5255911 h 6706386"/>
              <a:gd name="connsiteX183" fmla="*/ 1335838 w 9907829"/>
              <a:gd name="connsiteY183" fmla="*/ 5278665 h 6706386"/>
              <a:gd name="connsiteX184" fmla="*/ 1323828 w 9907829"/>
              <a:gd name="connsiteY184" fmla="*/ 5289757 h 6706386"/>
              <a:gd name="connsiteX185" fmla="*/ 1315397 w 9907829"/>
              <a:gd name="connsiteY185" fmla="*/ 5302453 h 6706386"/>
              <a:gd name="connsiteX186" fmla="*/ 1296482 w 9907829"/>
              <a:gd name="connsiteY186" fmla="*/ 5315014 h 6706386"/>
              <a:gd name="connsiteX187" fmla="*/ 1277778 w 9907829"/>
              <a:gd name="connsiteY187" fmla="*/ 5332289 h 6706386"/>
              <a:gd name="connsiteX188" fmla="*/ 1260811 w 9907829"/>
              <a:gd name="connsiteY188" fmla="*/ 5338701 h 6706386"/>
              <a:gd name="connsiteX189" fmla="*/ 1247196 w 9907829"/>
              <a:gd name="connsiteY189" fmla="*/ 5347742 h 6706386"/>
              <a:gd name="connsiteX190" fmla="*/ 1225945 w 9907829"/>
              <a:gd name="connsiteY190" fmla="*/ 5351877 h 6706386"/>
              <a:gd name="connsiteX191" fmla="*/ 1203846 w 9907829"/>
              <a:gd name="connsiteY191" fmla="*/ 5360229 h 6706386"/>
              <a:gd name="connsiteX192" fmla="*/ 1186017 w 9907829"/>
              <a:gd name="connsiteY192" fmla="*/ 5359647 h 6706386"/>
              <a:gd name="connsiteX193" fmla="*/ 1169613 w 9907829"/>
              <a:gd name="connsiteY193" fmla="*/ 5362838 h 6706386"/>
              <a:gd name="connsiteX194" fmla="*/ 1146587 w 9907829"/>
              <a:gd name="connsiteY194" fmla="*/ 5358358 h 6706386"/>
              <a:gd name="connsiteX195" fmla="*/ 1122022 w 9907829"/>
              <a:gd name="connsiteY195" fmla="*/ 5357556 h 6706386"/>
              <a:gd name="connsiteX196" fmla="*/ 1107032 w 9907829"/>
              <a:gd name="connsiteY196" fmla="*/ 5350662 h 6706386"/>
              <a:gd name="connsiteX197" fmla="*/ 1092031 w 9907829"/>
              <a:gd name="connsiteY197" fmla="*/ 5347742 h 6706386"/>
              <a:gd name="connsiteX198" fmla="*/ 1072527 w 9907829"/>
              <a:gd name="connsiteY198" fmla="*/ 5334791 h 6706386"/>
              <a:gd name="connsiteX199" fmla="*/ 1047644 w 9907829"/>
              <a:gd name="connsiteY199" fmla="*/ 5323346 h 6706386"/>
              <a:gd name="connsiteX200" fmla="*/ 1035514 w 9907829"/>
              <a:gd name="connsiteY200" fmla="*/ 5310212 h 6706386"/>
              <a:gd name="connsiteX201" fmla="*/ 1023829 w 9907829"/>
              <a:gd name="connsiteY201" fmla="*/ 5302453 h 6706386"/>
              <a:gd name="connsiteX202" fmla="*/ 1012269 w 9907829"/>
              <a:gd name="connsiteY202" fmla="*/ 5285044 h 6706386"/>
              <a:gd name="connsiteX203" fmla="*/ 994020 w 9907829"/>
              <a:gd name="connsiteY203" fmla="*/ 5265285 h 6706386"/>
              <a:gd name="connsiteX204" fmla="*/ 987246 w 9907829"/>
              <a:gd name="connsiteY204" fmla="*/ 5247363 h 6706386"/>
              <a:gd name="connsiteX205" fmla="*/ 978540 w 9907829"/>
              <a:gd name="connsiteY205" fmla="*/ 5234251 h 6706386"/>
              <a:gd name="connsiteX206" fmla="*/ 974558 w 9907829"/>
              <a:gd name="connsiteY206" fmla="*/ 5213789 h 6706386"/>
              <a:gd name="connsiteX207" fmla="*/ 966080 w 9907829"/>
              <a:gd name="connsiteY207" fmla="*/ 5191355 h 6706386"/>
              <a:gd name="connsiteX208" fmla="*/ 966671 w 9907829"/>
              <a:gd name="connsiteY208" fmla="*/ 5173257 h 6706386"/>
              <a:gd name="connsiteX209" fmla="*/ 963444 w 9907829"/>
              <a:gd name="connsiteY209" fmla="*/ 5156669 h 6706386"/>
              <a:gd name="connsiteX210" fmla="*/ 967974 w 9907829"/>
              <a:gd name="connsiteY210" fmla="*/ 5133385 h 6706386"/>
              <a:gd name="connsiteX211" fmla="*/ 968753 w 9907829"/>
              <a:gd name="connsiteY211" fmla="*/ 5109531 h 6706386"/>
              <a:gd name="connsiteX212" fmla="*/ 976245 w 9907829"/>
              <a:gd name="connsiteY212" fmla="*/ 5090879 h 6706386"/>
              <a:gd name="connsiteX213" fmla="*/ 978540 w 9907829"/>
              <a:gd name="connsiteY213" fmla="*/ 5079086 h 6706386"/>
              <a:gd name="connsiteX214" fmla="*/ 984720 w 9907829"/>
              <a:gd name="connsiteY214" fmla="*/ 5069781 h 6706386"/>
              <a:gd name="connsiteX215" fmla="*/ 991864 w 9907829"/>
              <a:gd name="connsiteY215" fmla="*/ 5051994 h 6706386"/>
              <a:gd name="connsiteX216" fmla="*/ 1017963 w 9907829"/>
              <a:gd name="connsiteY216" fmla="*/ 5019720 h 6706386"/>
              <a:gd name="connsiteX217" fmla="*/ 1023829 w 9907829"/>
              <a:gd name="connsiteY217" fmla="*/ 5010885 h 6706386"/>
              <a:gd name="connsiteX218" fmla="*/ 1026588 w 9907829"/>
              <a:gd name="connsiteY218" fmla="*/ 5009053 h 6706386"/>
              <a:gd name="connsiteX219" fmla="*/ 1029511 w 9907829"/>
              <a:gd name="connsiteY219" fmla="*/ 5005438 h 6706386"/>
              <a:gd name="connsiteX220" fmla="*/ 1078330 w 9907829"/>
              <a:gd name="connsiteY220" fmla="*/ 4971943 h 6706386"/>
              <a:gd name="connsiteX221" fmla="*/ 1086423 w 9907829"/>
              <a:gd name="connsiteY221" fmla="*/ 4969319 h 6706386"/>
              <a:gd name="connsiteX222" fmla="*/ 1092031 w 9907829"/>
              <a:gd name="connsiteY222" fmla="*/ 4965595 h 6706386"/>
              <a:gd name="connsiteX223" fmla="*/ 1106743 w 9907829"/>
              <a:gd name="connsiteY223" fmla="*/ 4962733 h 6706386"/>
              <a:gd name="connsiteX224" fmla="*/ 1134954 w 9907829"/>
              <a:gd name="connsiteY224" fmla="*/ 4953588 h 6706386"/>
              <a:gd name="connsiteX225" fmla="*/ 1151038 w 9907829"/>
              <a:gd name="connsiteY225" fmla="*/ 4954113 h 6706386"/>
              <a:gd name="connsiteX226" fmla="*/ 55236 w 9907829"/>
              <a:gd name="connsiteY226" fmla="*/ 4551839 h 6706386"/>
              <a:gd name="connsiteX227" fmla="*/ 102766 w 9907829"/>
              <a:gd name="connsiteY227" fmla="*/ 4599368 h 6706386"/>
              <a:gd name="connsiteX228" fmla="*/ 102633 w 9907829"/>
              <a:gd name="connsiteY228" fmla="*/ 4599689 h 6706386"/>
              <a:gd name="connsiteX229" fmla="*/ 102766 w 9907829"/>
              <a:gd name="connsiteY229" fmla="*/ 4600011 h 6706386"/>
              <a:gd name="connsiteX230" fmla="*/ 55236 w 9907829"/>
              <a:gd name="connsiteY230" fmla="*/ 4647540 h 6706386"/>
              <a:gd name="connsiteX231" fmla="*/ 7709 w 9907829"/>
              <a:gd name="connsiteY231" fmla="*/ 4600011 h 6706386"/>
              <a:gd name="connsiteX232" fmla="*/ 7841 w 9907829"/>
              <a:gd name="connsiteY232" fmla="*/ 4599690 h 6706386"/>
              <a:gd name="connsiteX233" fmla="*/ 7709 w 9907829"/>
              <a:gd name="connsiteY233" fmla="*/ 4599368 h 6706386"/>
              <a:gd name="connsiteX234" fmla="*/ 55236 w 9907829"/>
              <a:gd name="connsiteY234" fmla="*/ 4551839 h 6706386"/>
              <a:gd name="connsiteX235" fmla="*/ 612736 w 9907829"/>
              <a:gd name="connsiteY235" fmla="*/ 4495318 h 6706386"/>
              <a:gd name="connsiteX236" fmla="*/ 716785 w 9907829"/>
              <a:gd name="connsiteY236" fmla="*/ 4599368 h 6706386"/>
              <a:gd name="connsiteX237" fmla="*/ 716721 w 9907829"/>
              <a:gd name="connsiteY237" fmla="*/ 4599689 h 6706386"/>
              <a:gd name="connsiteX238" fmla="*/ 716785 w 9907829"/>
              <a:gd name="connsiteY238" fmla="*/ 4600011 h 6706386"/>
              <a:gd name="connsiteX239" fmla="*/ 612736 w 9907829"/>
              <a:gd name="connsiteY239" fmla="*/ 4704060 h 6706386"/>
              <a:gd name="connsiteX240" fmla="*/ 508686 w 9907829"/>
              <a:gd name="connsiteY240" fmla="*/ 4600011 h 6706386"/>
              <a:gd name="connsiteX241" fmla="*/ 508751 w 9907829"/>
              <a:gd name="connsiteY241" fmla="*/ 4599689 h 6706386"/>
              <a:gd name="connsiteX242" fmla="*/ 508686 w 9907829"/>
              <a:gd name="connsiteY242" fmla="*/ 4599368 h 6706386"/>
              <a:gd name="connsiteX243" fmla="*/ 612736 w 9907829"/>
              <a:gd name="connsiteY243" fmla="*/ 4495318 h 6706386"/>
              <a:gd name="connsiteX244" fmla="*/ 1169593 w 9907829"/>
              <a:gd name="connsiteY244" fmla="*/ 4413107 h 6706386"/>
              <a:gd name="connsiteX245" fmla="*/ 1355855 w 9907829"/>
              <a:gd name="connsiteY245" fmla="*/ 4599368 h 6706386"/>
              <a:gd name="connsiteX246" fmla="*/ 1355790 w 9907829"/>
              <a:gd name="connsiteY246" fmla="*/ 4599689 h 6706386"/>
              <a:gd name="connsiteX247" fmla="*/ 1355855 w 9907829"/>
              <a:gd name="connsiteY247" fmla="*/ 4600009 h 6706386"/>
              <a:gd name="connsiteX248" fmla="*/ 1169593 w 9907829"/>
              <a:gd name="connsiteY248" fmla="*/ 4786271 h 6706386"/>
              <a:gd name="connsiteX249" fmla="*/ 983332 w 9907829"/>
              <a:gd name="connsiteY249" fmla="*/ 4600009 h 6706386"/>
              <a:gd name="connsiteX250" fmla="*/ 983398 w 9907829"/>
              <a:gd name="connsiteY250" fmla="*/ 4599689 h 6706386"/>
              <a:gd name="connsiteX251" fmla="*/ 983332 w 9907829"/>
              <a:gd name="connsiteY251" fmla="*/ 4599368 h 6706386"/>
              <a:gd name="connsiteX252" fmla="*/ 1169593 w 9907829"/>
              <a:gd name="connsiteY252" fmla="*/ 4413107 h 6706386"/>
              <a:gd name="connsiteX253" fmla="*/ 55236 w 9907829"/>
              <a:gd name="connsiteY253" fmla="*/ 4004616 h 6706386"/>
              <a:gd name="connsiteX254" fmla="*/ 93132 w 9907829"/>
              <a:gd name="connsiteY254" fmla="*/ 4042511 h 6706386"/>
              <a:gd name="connsiteX255" fmla="*/ 92996 w 9907829"/>
              <a:gd name="connsiteY255" fmla="*/ 4042831 h 6706386"/>
              <a:gd name="connsiteX256" fmla="*/ 93132 w 9907829"/>
              <a:gd name="connsiteY256" fmla="*/ 4043152 h 6706386"/>
              <a:gd name="connsiteX257" fmla="*/ 55236 w 9907829"/>
              <a:gd name="connsiteY257" fmla="*/ 4081047 h 6706386"/>
              <a:gd name="connsiteX258" fmla="*/ 17342 w 9907829"/>
              <a:gd name="connsiteY258" fmla="*/ 4043152 h 6706386"/>
              <a:gd name="connsiteX259" fmla="*/ 17479 w 9907829"/>
              <a:gd name="connsiteY259" fmla="*/ 4042833 h 6706386"/>
              <a:gd name="connsiteX260" fmla="*/ 17342 w 9907829"/>
              <a:gd name="connsiteY260" fmla="*/ 4042511 h 6706386"/>
              <a:gd name="connsiteX261" fmla="*/ 55236 w 9907829"/>
              <a:gd name="connsiteY261" fmla="*/ 4004616 h 6706386"/>
              <a:gd name="connsiteX262" fmla="*/ 612736 w 9907829"/>
              <a:gd name="connsiteY262" fmla="*/ 3957728 h 6706386"/>
              <a:gd name="connsiteX263" fmla="*/ 697517 w 9907829"/>
              <a:gd name="connsiteY263" fmla="*/ 4042509 h 6706386"/>
              <a:gd name="connsiteX264" fmla="*/ 697452 w 9907829"/>
              <a:gd name="connsiteY264" fmla="*/ 4042830 h 6706386"/>
              <a:gd name="connsiteX265" fmla="*/ 697517 w 9907829"/>
              <a:gd name="connsiteY265" fmla="*/ 4043152 h 6706386"/>
              <a:gd name="connsiteX266" fmla="*/ 612736 w 9907829"/>
              <a:gd name="connsiteY266" fmla="*/ 4127933 h 6706386"/>
              <a:gd name="connsiteX267" fmla="*/ 527955 w 9907829"/>
              <a:gd name="connsiteY267" fmla="*/ 4043152 h 6706386"/>
              <a:gd name="connsiteX268" fmla="*/ 528019 w 9907829"/>
              <a:gd name="connsiteY268" fmla="*/ 4042830 h 6706386"/>
              <a:gd name="connsiteX269" fmla="*/ 527955 w 9907829"/>
              <a:gd name="connsiteY269" fmla="*/ 4042509 h 6706386"/>
              <a:gd name="connsiteX270" fmla="*/ 612736 w 9907829"/>
              <a:gd name="connsiteY270" fmla="*/ 3957728 h 6706386"/>
              <a:gd name="connsiteX271" fmla="*/ 1169594 w 9907829"/>
              <a:gd name="connsiteY271" fmla="*/ 3880655 h 6706386"/>
              <a:gd name="connsiteX272" fmla="*/ 1331449 w 9907829"/>
              <a:gd name="connsiteY272" fmla="*/ 4042511 h 6706386"/>
              <a:gd name="connsiteX273" fmla="*/ 1331384 w 9907829"/>
              <a:gd name="connsiteY273" fmla="*/ 4042831 h 6706386"/>
              <a:gd name="connsiteX274" fmla="*/ 1331449 w 9907829"/>
              <a:gd name="connsiteY274" fmla="*/ 4043153 h 6706386"/>
              <a:gd name="connsiteX275" fmla="*/ 1169594 w 9907829"/>
              <a:gd name="connsiteY275" fmla="*/ 4205007 h 6706386"/>
              <a:gd name="connsiteX276" fmla="*/ 1007739 w 9907829"/>
              <a:gd name="connsiteY276" fmla="*/ 4043153 h 6706386"/>
              <a:gd name="connsiteX277" fmla="*/ 1007805 w 9907829"/>
              <a:gd name="connsiteY277" fmla="*/ 4042831 h 6706386"/>
              <a:gd name="connsiteX278" fmla="*/ 1007739 w 9907829"/>
              <a:gd name="connsiteY278" fmla="*/ 4042511 h 6706386"/>
              <a:gd name="connsiteX279" fmla="*/ 1169594 w 9907829"/>
              <a:gd name="connsiteY279" fmla="*/ 3880655 h 6706386"/>
              <a:gd name="connsiteX280" fmla="*/ 612736 w 9907829"/>
              <a:gd name="connsiteY280" fmla="*/ 3420142 h 6706386"/>
              <a:gd name="connsiteX281" fmla="*/ 678891 w 9907829"/>
              <a:gd name="connsiteY281" fmla="*/ 3486296 h 6706386"/>
              <a:gd name="connsiteX282" fmla="*/ 678891 w 9907829"/>
              <a:gd name="connsiteY282" fmla="*/ 3486300 h 6706386"/>
              <a:gd name="connsiteX283" fmla="*/ 678891 w 9907829"/>
              <a:gd name="connsiteY283" fmla="*/ 3486302 h 6706386"/>
              <a:gd name="connsiteX284" fmla="*/ 612736 w 9907829"/>
              <a:gd name="connsiteY284" fmla="*/ 3551814 h 6706386"/>
              <a:gd name="connsiteX285" fmla="*/ 546581 w 9907829"/>
              <a:gd name="connsiteY285" fmla="*/ 3486302 h 6706386"/>
              <a:gd name="connsiteX286" fmla="*/ 546582 w 9907829"/>
              <a:gd name="connsiteY286" fmla="*/ 3486300 h 6706386"/>
              <a:gd name="connsiteX287" fmla="*/ 546581 w 9907829"/>
              <a:gd name="connsiteY287" fmla="*/ 3486296 h 6706386"/>
              <a:gd name="connsiteX288" fmla="*/ 546680 w 9907829"/>
              <a:gd name="connsiteY288" fmla="*/ 3485811 h 6706386"/>
              <a:gd name="connsiteX289" fmla="*/ 551769 w 9907829"/>
              <a:gd name="connsiteY289" fmla="*/ 3460250 h 6706386"/>
              <a:gd name="connsiteX290" fmla="*/ 586954 w 9907829"/>
              <a:gd name="connsiteY290" fmla="*/ 3425244 h 6706386"/>
              <a:gd name="connsiteX291" fmla="*/ 611347 w 9907829"/>
              <a:gd name="connsiteY291" fmla="*/ 3420421 h 6706386"/>
              <a:gd name="connsiteX292" fmla="*/ 1169593 w 9907829"/>
              <a:gd name="connsiteY292" fmla="*/ 3357198 h 6706386"/>
              <a:gd name="connsiteX293" fmla="*/ 1219471 w 9907829"/>
              <a:gd name="connsiteY293" fmla="*/ 3367244 h 6706386"/>
              <a:gd name="connsiteX294" fmla="*/ 1219560 w 9907829"/>
              <a:gd name="connsiteY294" fmla="*/ 3367304 h 6706386"/>
              <a:gd name="connsiteX295" fmla="*/ 1219741 w 9907829"/>
              <a:gd name="connsiteY295" fmla="*/ 3367341 h 6706386"/>
              <a:gd name="connsiteX296" fmla="*/ 1240198 w 9907829"/>
              <a:gd name="connsiteY296" fmla="*/ 3381172 h 6706386"/>
              <a:gd name="connsiteX297" fmla="*/ 1260316 w 9907829"/>
              <a:gd name="connsiteY297" fmla="*/ 3394691 h 6706386"/>
              <a:gd name="connsiteX298" fmla="*/ 1260421 w 9907829"/>
              <a:gd name="connsiteY298" fmla="*/ 3394846 h 6706386"/>
              <a:gd name="connsiteX299" fmla="*/ 1260556 w 9907829"/>
              <a:gd name="connsiteY299" fmla="*/ 3394939 h 6706386"/>
              <a:gd name="connsiteX300" fmla="*/ 1272451 w 9907829"/>
              <a:gd name="connsiteY300" fmla="*/ 3412638 h 6706386"/>
              <a:gd name="connsiteX301" fmla="*/ 1287914 w 9907829"/>
              <a:gd name="connsiteY301" fmla="*/ 3435505 h 6706386"/>
              <a:gd name="connsiteX302" fmla="*/ 1287956 w 9907829"/>
              <a:gd name="connsiteY302" fmla="*/ 3435710 h 6706386"/>
              <a:gd name="connsiteX303" fmla="*/ 1288005 w 9907829"/>
              <a:gd name="connsiteY303" fmla="*/ 3435783 h 6706386"/>
              <a:gd name="connsiteX304" fmla="*/ 1297800 w 9907829"/>
              <a:gd name="connsiteY304" fmla="*/ 3484414 h 6706386"/>
              <a:gd name="connsiteX305" fmla="*/ 1298050 w 9907829"/>
              <a:gd name="connsiteY305" fmla="*/ 3485654 h 6706386"/>
              <a:gd name="connsiteX306" fmla="*/ 1298050 w 9907829"/>
              <a:gd name="connsiteY306" fmla="*/ 3485657 h 6706386"/>
              <a:gd name="connsiteX307" fmla="*/ 1298050 w 9907829"/>
              <a:gd name="connsiteY307" fmla="*/ 3485659 h 6706386"/>
              <a:gd name="connsiteX308" fmla="*/ 1297801 w 9907829"/>
              <a:gd name="connsiteY308" fmla="*/ 3486892 h 6706386"/>
              <a:gd name="connsiteX309" fmla="*/ 1288005 w 9907829"/>
              <a:gd name="connsiteY309" fmla="*/ 3535531 h 6706386"/>
              <a:gd name="connsiteX310" fmla="*/ 1287955 w 9907829"/>
              <a:gd name="connsiteY310" fmla="*/ 3535604 h 6706386"/>
              <a:gd name="connsiteX311" fmla="*/ 1287914 w 9907829"/>
              <a:gd name="connsiteY311" fmla="*/ 3535806 h 6706386"/>
              <a:gd name="connsiteX312" fmla="*/ 1272620 w 9907829"/>
              <a:gd name="connsiteY312" fmla="*/ 3558425 h 6706386"/>
              <a:gd name="connsiteX313" fmla="*/ 1260556 w 9907829"/>
              <a:gd name="connsiteY313" fmla="*/ 3576375 h 6706386"/>
              <a:gd name="connsiteX314" fmla="*/ 1260419 w 9907829"/>
              <a:gd name="connsiteY314" fmla="*/ 3576469 h 6706386"/>
              <a:gd name="connsiteX315" fmla="*/ 1260316 w 9907829"/>
              <a:gd name="connsiteY315" fmla="*/ 3576620 h 6706386"/>
              <a:gd name="connsiteX316" fmla="*/ 1240760 w 9907829"/>
              <a:gd name="connsiteY316" fmla="*/ 3589763 h 6706386"/>
              <a:gd name="connsiteX317" fmla="*/ 1219741 w 9907829"/>
              <a:gd name="connsiteY317" fmla="*/ 3603973 h 6706386"/>
              <a:gd name="connsiteX318" fmla="*/ 1219554 w 9907829"/>
              <a:gd name="connsiteY318" fmla="*/ 3604012 h 6706386"/>
              <a:gd name="connsiteX319" fmla="*/ 1219471 w 9907829"/>
              <a:gd name="connsiteY319" fmla="*/ 3604067 h 6706386"/>
              <a:gd name="connsiteX320" fmla="*/ 1169593 w 9907829"/>
              <a:gd name="connsiteY320" fmla="*/ 3614112 h 6706386"/>
              <a:gd name="connsiteX321" fmla="*/ 1168035 w 9907829"/>
              <a:gd name="connsiteY321" fmla="*/ 3613798 h 6706386"/>
              <a:gd name="connsiteX322" fmla="*/ 1119355 w 9907829"/>
              <a:gd name="connsiteY322" fmla="*/ 3604063 h 6706386"/>
              <a:gd name="connsiteX323" fmla="*/ 1050912 w 9907829"/>
              <a:gd name="connsiteY323" fmla="*/ 3535803 h 6706386"/>
              <a:gd name="connsiteX324" fmla="*/ 1041163 w 9907829"/>
              <a:gd name="connsiteY324" fmla="*/ 3485790 h 6706386"/>
              <a:gd name="connsiteX325" fmla="*/ 1041137 w 9907829"/>
              <a:gd name="connsiteY325" fmla="*/ 3485659 h 6706386"/>
              <a:gd name="connsiteX326" fmla="*/ 1041138 w 9907829"/>
              <a:gd name="connsiteY326" fmla="*/ 3485657 h 6706386"/>
              <a:gd name="connsiteX327" fmla="*/ 1041137 w 9907829"/>
              <a:gd name="connsiteY327" fmla="*/ 3485654 h 6706386"/>
              <a:gd name="connsiteX328" fmla="*/ 1041163 w 9907829"/>
              <a:gd name="connsiteY328" fmla="*/ 3485523 h 6706386"/>
              <a:gd name="connsiteX329" fmla="*/ 1050912 w 9907829"/>
              <a:gd name="connsiteY329" fmla="*/ 3435511 h 6706386"/>
              <a:gd name="connsiteX330" fmla="*/ 1119355 w 9907829"/>
              <a:gd name="connsiteY330" fmla="*/ 3367250 h 6706386"/>
              <a:gd name="connsiteX331" fmla="*/ 1166602 w 9907829"/>
              <a:gd name="connsiteY331" fmla="*/ 3357803 h 6706386"/>
              <a:gd name="connsiteX332" fmla="*/ 1726451 w 9907829"/>
              <a:gd name="connsiteY332" fmla="*/ 3271775 h 6706386"/>
              <a:gd name="connsiteX333" fmla="*/ 1940331 w 9907829"/>
              <a:gd name="connsiteY333" fmla="*/ 3485654 h 6706386"/>
              <a:gd name="connsiteX334" fmla="*/ 1940331 w 9907829"/>
              <a:gd name="connsiteY334" fmla="*/ 3485657 h 6706386"/>
              <a:gd name="connsiteX335" fmla="*/ 1940331 w 9907829"/>
              <a:gd name="connsiteY335" fmla="*/ 3485659 h 6706386"/>
              <a:gd name="connsiteX336" fmla="*/ 1726451 w 9907829"/>
              <a:gd name="connsiteY336" fmla="*/ 3699535 h 6706386"/>
              <a:gd name="connsiteX337" fmla="*/ 1512572 w 9907829"/>
              <a:gd name="connsiteY337" fmla="*/ 3485659 h 6706386"/>
              <a:gd name="connsiteX338" fmla="*/ 1512573 w 9907829"/>
              <a:gd name="connsiteY338" fmla="*/ 3485657 h 6706386"/>
              <a:gd name="connsiteX339" fmla="*/ 1512572 w 9907829"/>
              <a:gd name="connsiteY339" fmla="*/ 3485654 h 6706386"/>
              <a:gd name="connsiteX340" fmla="*/ 1726451 w 9907829"/>
              <a:gd name="connsiteY340" fmla="*/ 3271775 h 6706386"/>
              <a:gd name="connsiteX341" fmla="*/ 612736 w 9907829"/>
              <a:gd name="connsiteY341" fmla="*/ 2881269 h 6706386"/>
              <a:gd name="connsiteX342" fmla="*/ 659622 w 9907829"/>
              <a:gd name="connsiteY342" fmla="*/ 2928156 h 6706386"/>
              <a:gd name="connsiteX343" fmla="*/ 659487 w 9907829"/>
              <a:gd name="connsiteY343" fmla="*/ 2928480 h 6706386"/>
              <a:gd name="connsiteX344" fmla="*/ 659622 w 9907829"/>
              <a:gd name="connsiteY344" fmla="*/ 2928804 h 6706386"/>
              <a:gd name="connsiteX345" fmla="*/ 612736 w 9907829"/>
              <a:gd name="connsiteY345" fmla="*/ 2975691 h 6706386"/>
              <a:gd name="connsiteX346" fmla="*/ 579659 w 9907829"/>
              <a:gd name="connsiteY346" fmla="*/ 2961882 h 6706386"/>
              <a:gd name="connsiteX347" fmla="*/ 579503 w 9907829"/>
              <a:gd name="connsiteY347" fmla="*/ 2961508 h 6706386"/>
              <a:gd name="connsiteX348" fmla="*/ 579417 w 9907829"/>
              <a:gd name="connsiteY348" fmla="*/ 2961474 h 6706386"/>
              <a:gd name="connsiteX349" fmla="*/ 576618 w 9907829"/>
              <a:gd name="connsiteY349" fmla="*/ 2954598 h 6706386"/>
              <a:gd name="connsiteX350" fmla="*/ 565849 w 9907829"/>
              <a:gd name="connsiteY350" fmla="*/ 2928804 h 6706386"/>
              <a:gd name="connsiteX351" fmla="*/ 565982 w 9907829"/>
              <a:gd name="connsiteY351" fmla="*/ 2928480 h 6706386"/>
              <a:gd name="connsiteX352" fmla="*/ 565849 w 9907829"/>
              <a:gd name="connsiteY352" fmla="*/ 2928156 h 6706386"/>
              <a:gd name="connsiteX353" fmla="*/ 612736 w 9907829"/>
              <a:gd name="connsiteY353" fmla="*/ 2881269 h 6706386"/>
              <a:gd name="connsiteX354" fmla="*/ 1169593 w 9907829"/>
              <a:gd name="connsiteY354" fmla="*/ 2834388 h 6706386"/>
              <a:gd name="connsiteX355" fmla="*/ 1263367 w 9907829"/>
              <a:gd name="connsiteY355" fmla="*/ 2928162 h 6706386"/>
              <a:gd name="connsiteX356" fmla="*/ 1263302 w 9907829"/>
              <a:gd name="connsiteY356" fmla="*/ 2928480 h 6706386"/>
              <a:gd name="connsiteX357" fmla="*/ 1263367 w 9907829"/>
              <a:gd name="connsiteY357" fmla="*/ 2928800 h 6706386"/>
              <a:gd name="connsiteX358" fmla="*/ 1169593 w 9907829"/>
              <a:gd name="connsiteY358" fmla="*/ 3022571 h 6706386"/>
              <a:gd name="connsiteX359" fmla="*/ 1075821 w 9907829"/>
              <a:gd name="connsiteY359" fmla="*/ 2928800 h 6706386"/>
              <a:gd name="connsiteX360" fmla="*/ 1075886 w 9907829"/>
              <a:gd name="connsiteY360" fmla="*/ 2928480 h 6706386"/>
              <a:gd name="connsiteX361" fmla="*/ 1075821 w 9907829"/>
              <a:gd name="connsiteY361" fmla="*/ 2928162 h 6706386"/>
              <a:gd name="connsiteX362" fmla="*/ 1169593 w 9907829"/>
              <a:gd name="connsiteY362" fmla="*/ 2834388 h 6706386"/>
              <a:gd name="connsiteX363" fmla="*/ 1726451 w 9907829"/>
              <a:gd name="connsiteY363" fmla="*/ 2766301 h 6706386"/>
              <a:gd name="connsiteX364" fmla="*/ 1888947 w 9907829"/>
              <a:gd name="connsiteY364" fmla="*/ 2928798 h 6706386"/>
              <a:gd name="connsiteX365" fmla="*/ 1888947 w 9907829"/>
              <a:gd name="connsiteY365" fmla="*/ 2928802 h 6706386"/>
              <a:gd name="connsiteX366" fmla="*/ 1888947 w 9907829"/>
              <a:gd name="connsiteY366" fmla="*/ 2928807 h 6706386"/>
              <a:gd name="connsiteX367" fmla="*/ 1726451 w 9907829"/>
              <a:gd name="connsiteY367" fmla="*/ 3091304 h 6706386"/>
              <a:gd name="connsiteX368" fmla="*/ 1563954 w 9907829"/>
              <a:gd name="connsiteY368" fmla="*/ 2928807 h 6706386"/>
              <a:gd name="connsiteX369" fmla="*/ 1563955 w 9907829"/>
              <a:gd name="connsiteY369" fmla="*/ 2928802 h 6706386"/>
              <a:gd name="connsiteX370" fmla="*/ 1563954 w 9907829"/>
              <a:gd name="connsiteY370" fmla="*/ 2928798 h 6706386"/>
              <a:gd name="connsiteX371" fmla="*/ 1726451 w 9907829"/>
              <a:gd name="connsiteY371" fmla="*/ 2766301 h 6706386"/>
              <a:gd name="connsiteX372" fmla="*/ 1169593 w 9907829"/>
              <a:gd name="connsiteY372" fmla="*/ 2310279 h 6706386"/>
              <a:gd name="connsiteX373" fmla="*/ 1230610 w 9907829"/>
              <a:gd name="connsiteY373" fmla="*/ 2371297 h 6706386"/>
              <a:gd name="connsiteX374" fmla="*/ 1230476 w 9907829"/>
              <a:gd name="connsiteY374" fmla="*/ 2371620 h 6706386"/>
              <a:gd name="connsiteX375" fmla="*/ 1230610 w 9907829"/>
              <a:gd name="connsiteY375" fmla="*/ 2371944 h 6706386"/>
              <a:gd name="connsiteX376" fmla="*/ 1169593 w 9907829"/>
              <a:gd name="connsiteY376" fmla="*/ 2432962 h 6706386"/>
              <a:gd name="connsiteX377" fmla="*/ 1108577 w 9907829"/>
              <a:gd name="connsiteY377" fmla="*/ 2371944 h 6706386"/>
              <a:gd name="connsiteX378" fmla="*/ 1108712 w 9907829"/>
              <a:gd name="connsiteY378" fmla="*/ 2371620 h 6706386"/>
              <a:gd name="connsiteX379" fmla="*/ 1108577 w 9907829"/>
              <a:gd name="connsiteY379" fmla="*/ 2371297 h 6706386"/>
              <a:gd name="connsiteX380" fmla="*/ 1169593 w 9907829"/>
              <a:gd name="connsiteY380" fmla="*/ 2310279 h 6706386"/>
              <a:gd name="connsiteX381" fmla="*/ 1726451 w 9907829"/>
              <a:gd name="connsiteY381" fmla="*/ 2253761 h 6706386"/>
              <a:gd name="connsiteX382" fmla="*/ 1843989 w 9907829"/>
              <a:gd name="connsiteY382" fmla="*/ 2371298 h 6706386"/>
              <a:gd name="connsiteX383" fmla="*/ 1843924 w 9907829"/>
              <a:gd name="connsiteY383" fmla="*/ 2371620 h 6706386"/>
              <a:gd name="connsiteX384" fmla="*/ 1843989 w 9907829"/>
              <a:gd name="connsiteY384" fmla="*/ 2371944 h 6706386"/>
              <a:gd name="connsiteX385" fmla="*/ 1726451 w 9907829"/>
              <a:gd name="connsiteY385" fmla="*/ 2489484 h 6706386"/>
              <a:gd name="connsiteX386" fmla="*/ 1608913 w 9907829"/>
              <a:gd name="connsiteY386" fmla="*/ 2371944 h 6706386"/>
              <a:gd name="connsiteX387" fmla="*/ 1608979 w 9907829"/>
              <a:gd name="connsiteY387" fmla="*/ 2371620 h 6706386"/>
              <a:gd name="connsiteX388" fmla="*/ 1608913 w 9907829"/>
              <a:gd name="connsiteY388" fmla="*/ 2371298 h 6706386"/>
              <a:gd name="connsiteX389" fmla="*/ 1726451 w 9907829"/>
              <a:gd name="connsiteY389" fmla="*/ 2253761 h 6706386"/>
              <a:gd name="connsiteX390" fmla="*/ 2283309 w 9907829"/>
              <a:gd name="connsiteY390" fmla="*/ 2185682 h 6706386"/>
              <a:gd name="connsiteX391" fmla="*/ 2468929 w 9907829"/>
              <a:gd name="connsiteY391" fmla="*/ 2371298 h 6706386"/>
              <a:gd name="connsiteX392" fmla="*/ 2468866 w 9907829"/>
              <a:gd name="connsiteY392" fmla="*/ 2371620 h 6706386"/>
              <a:gd name="connsiteX393" fmla="*/ 2468929 w 9907829"/>
              <a:gd name="connsiteY393" fmla="*/ 2371946 h 6706386"/>
              <a:gd name="connsiteX394" fmla="*/ 2283309 w 9907829"/>
              <a:gd name="connsiteY394" fmla="*/ 2557571 h 6706386"/>
              <a:gd name="connsiteX395" fmla="*/ 2097690 w 9907829"/>
              <a:gd name="connsiteY395" fmla="*/ 2371946 h 6706386"/>
              <a:gd name="connsiteX396" fmla="*/ 2097756 w 9907829"/>
              <a:gd name="connsiteY396" fmla="*/ 2371620 h 6706386"/>
              <a:gd name="connsiteX397" fmla="*/ 2097690 w 9907829"/>
              <a:gd name="connsiteY397" fmla="*/ 2371298 h 6706386"/>
              <a:gd name="connsiteX398" fmla="*/ 2283309 w 9907829"/>
              <a:gd name="connsiteY398" fmla="*/ 2185682 h 6706386"/>
              <a:gd name="connsiteX399" fmla="*/ 1169594 w 9907829"/>
              <a:gd name="connsiteY399" fmla="*/ 1778474 h 6706386"/>
              <a:gd name="connsiteX400" fmla="*/ 1205562 w 9907829"/>
              <a:gd name="connsiteY400" fmla="*/ 1814442 h 6706386"/>
              <a:gd name="connsiteX401" fmla="*/ 1205428 w 9907829"/>
              <a:gd name="connsiteY401" fmla="*/ 1814767 h 6706386"/>
              <a:gd name="connsiteX402" fmla="*/ 1205562 w 9907829"/>
              <a:gd name="connsiteY402" fmla="*/ 1815092 h 6706386"/>
              <a:gd name="connsiteX403" fmla="*/ 1169594 w 9907829"/>
              <a:gd name="connsiteY403" fmla="*/ 1851060 h 6706386"/>
              <a:gd name="connsiteX404" fmla="*/ 1133626 w 9907829"/>
              <a:gd name="connsiteY404" fmla="*/ 1815092 h 6706386"/>
              <a:gd name="connsiteX405" fmla="*/ 1133762 w 9907829"/>
              <a:gd name="connsiteY405" fmla="*/ 1814767 h 6706386"/>
              <a:gd name="connsiteX406" fmla="*/ 1133626 w 9907829"/>
              <a:gd name="connsiteY406" fmla="*/ 1814442 h 6706386"/>
              <a:gd name="connsiteX407" fmla="*/ 1169594 w 9907829"/>
              <a:gd name="connsiteY407" fmla="*/ 1778474 h 6706386"/>
              <a:gd name="connsiteX408" fmla="*/ 1726452 w 9907829"/>
              <a:gd name="connsiteY408" fmla="*/ 1741232 h 6706386"/>
              <a:gd name="connsiteX409" fmla="*/ 1799672 w 9907829"/>
              <a:gd name="connsiteY409" fmla="*/ 1814452 h 6706386"/>
              <a:gd name="connsiteX410" fmla="*/ 1799608 w 9907829"/>
              <a:gd name="connsiteY410" fmla="*/ 1814767 h 6706386"/>
              <a:gd name="connsiteX411" fmla="*/ 1799672 w 9907829"/>
              <a:gd name="connsiteY411" fmla="*/ 1815083 h 6706386"/>
              <a:gd name="connsiteX412" fmla="*/ 1726452 w 9907829"/>
              <a:gd name="connsiteY412" fmla="*/ 1888303 h 6706386"/>
              <a:gd name="connsiteX413" fmla="*/ 1653232 w 9907829"/>
              <a:gd name="connsiteY413" fmla="*/ 1815083 h 6706386"/>
              <a:gd name="connsiteX414" fmla="*/ 1653296 w 9907829"/>
              <a:gd name="connsiteY414" fmla="*/ 1814767 h 6706386"/>
              <a:gd name="connsiteX415" fmla="*/ 1653232 w 9907829"/>
              <a:gd name="connsiteY415" fmla="*/ 1814452 h 6706386"/>
              <a:gd name="connsiteX416" fmla="*/ 1726452 w 9907829"/>
              <a:gd name="connsiteY416" fmla="*/ 1741232 h 6706386"/>
              <a:gd name="connsiteX417" fmla="*/ 9907829 w 9907829"/>
              <a:gd name="connsiteY417" fmla="*/ 1731583 h 6706386"/>
              <a:gd name="connsiteX418" fmla="*/ 9907829 w 9907829"/>
              <a:gd name="connsiteY418" fmla="*/ 1898575 h 6706386"/>
              <a:gd name="connsiteX419" fmla="*/ 9888560 w 9907829"/>
              <a:gd name="connsiteY419" fmla="*/ 1815080 h 6706386"/>
              <a:gd name="connsiteX420" fmla="*/ 9907829 w 9907829"/>
              <a:gd name="connsiteY420" fmla="*/ 1731583 h 6706386"/>
              <a:gd name="connsiteX421" fmla="*/ 2283183 w 9907829"/>
              <a:gd name="connsiteY421" fmla="*/ 1688074 h 6706386"/>
              <a:gd name="connsiteX422" fmla="*/ 2372650 w 9907829"/>
              <a:gd name="connsiteY422" fmla="*/ 1725132 h 6706386"/>
              <a:gd name="connsiteX423" fmla="*/ 2409711 w 9907829"/>
              <a:gd name="connsiteY423" fmla="*/ 1814602 h 6706386"/>
              <a:gd name="connsiteX424" fmla="*/ 2409710 w 9907829"/>
              <a:gd name="connsiteY424" fmla="*/ 1814607 h 6706386"/>
              <a:gd name="connsiteX425" fmla="*/ 2409711 w 9907829"/>
              <a:gd name="connsiteY425" fmla="*/ 1814611 h 6706386"/>
              <a:gd name="connsiteX426" fmla="*/ 2372650 w 9907829"/>
              <a:gd name="connsiteY426" fmla="*/ 1904081 h 6706386"/>
              <a:gd name="connsiteX427" fmla="*/ 2193714 w 9907829"/>
              <a:gd name="connsiteY427" fmla="*/ 1904081 h 6706386"/>
              <a:gd name="connsiteX428" fmla="*/ 2156655 w 9907829"/>
              <a:gd name="connsiteY428" fmla="*/ 1814611 h 6706386"/>
              <a:gd name="connsiteX429" fmla="*/ 2156655 w 9907829"/>
              <a:gd name="connsiteY429" fmla="*/ 1814607 h 6706386"/>
              <a:gd name="connsiteX430" fmla="*/ 2156655 w 9907829"/>
              <a:gd name="connsiteY430" fmla="*/ 1814602 h 6706386"/>
              <a:gd name="connsiteX431" fmla="*/ 2193714 w 9907829"/>
              <a:gd name="connsiteY431" fmla="*/ 1725133 h 6706386"/>
              <a:gd name="connsiteX432" fmla="*/ 2283183 w 9907829"/>
              <a:gd name="connsiteY432" fmla="*/ 1688074 h 6706386"/>
              <a:gd name="connsiteX433" fmla="*/ 2840168 w 9907829"/>
              <a:gd name="connsiteY433" fmla="*/ 1624326 h 6706386"/>
              <a:gd name="connsiteX434" fmla="*/ 2859379 w 9907829"/>
              <a:gd name="connsiteY434" fmla="*/ 1628209 h 6706386"/>
              <a:gd name="connsiteX435" fmla="*/ 2914040 w 9907829"/>
              <a:gd name="connsiteY435" fmla="*/ 1639228 h 6706386"/>
              <a:gd name="connsiteX436" fmla="*/ 2914096 w 9907829"/>
              <a:gd name="connsiteY436" fmla="*/ 1639266 h 6706386"/>
              <a:gd name="connsiteX437" fmla="*/ 2914312 w 9907829"/>
              <a:gd name="connsiteY437" fmla="*/ 1639310 h 6706386"/>
              <a:gd name="connsiteX438" fmla="*/ 2950154 w 9907829"/>
              <a:gd name="connsiteY438" fmla="*/ 1663524 h 6706386"/>
              <a:gd name="connsiteX439" fmla="*/ 2974485 w 9907829"/>
              <a:gd name="connsiteY439" fmla="*/ 1679893 h 6706386"/>
              <a:gd name="connsiteX440" fmla="*/ 2974572 w 9907829"/>
              <a:gd name="connsiteY440" fmla="*/ 1680020 h 6706386"/>
              <a:gd name="connsiteX441" fmla="*/ 2974726 w 9907829"/>
              <a:gd name="connsiteY441" fmla="*/ 1680125 h 6706386"/>
              <a:gd name="connsiteX442" fmla="*/ 2994843 w 9907829"/>
              <a:gd name="connsiteY442" fmla="*/ 1710029 h 6706386"/>
              <a:gd name="connsiteX443" fmla="*/ 3015300 w 9907829"/>
              <a:gd name="connsiteY443" fmla="*/ 1740308 h 6706386"/>
              <a:gd name="connsiteX444" fmla="*/ 3015336 w 9907829"/>
              <a:gd name="connsiteY444" fmla="*/ 1740490 h 6706386"/>
              <a:gd name="connsiteX445" fmla="*/ 3015391 w 9907829"/>
              <a:gd name="connsiteY445" fmla="*/ 1740569 h 6706386"/>
              <a:gd name="connsiteX446" fmla="*/ 3030282 w 9907829"/>
              <a:gd name="connsiteY446" fmla="*/ 1814442 h 6706386"/>
              <a:gd name="connsiteX447" fmla="*/ 3030281 w 9907829"/>
              <a:gd name="connsiteY447" fmla="*/ 1814448 h 6706386"/>
              <a:gd name="connsiteX448" fmla="*/ 3030282 w 9907829"/>
              <a:gd name="connsiteY448" fmla="*/ 1814453 h 6706386"/>
              <a:gd name="connsiteX449" fmla="*/ 3015391 w 9907829"/>
              <a:gd name="connsiteY449" fmla="*/ 1888324 h 6706386"/>
              <a:gd name="connsiteX450" fmla="*/ 3015336 w 9907829"/>
              <a:gd name="connsiteY450" fmla="*/ 1888403 h 6706386"/>
              <a:gd name="connsiteX451" fmla="*/ 3015300 w 9907829"/>
              <a:gd name="connsiteY451" fmla="*/ 1888585 h 6706386"/>
              <a:gd name="connsiteX452" fmla="*/ 2994895 w 9907829"/>
              <a:gd name="connsiteY452" fmla="*/ 1918790 h 6706386"/>
              <a:gd name="connsiteX453" fmla="*/ 2974726 w 9907829"/>
              <a:gd name="connsiteY453" fmla="*/ 1948769 h 6706386"/>
              <a:gd name="connsiteX454" fmla="*/ 2974572 w 9907829"/>
              <a:gd name="connsiteY454" fmla="*/ 1948874 h 6706386"/>
              <a:gd name="connsiteX455" fmla="*/ 2974485 w 9907829"/>
              <a:gd name="connsiteY455" fmla="*/ 1948999 h 6706386"/>
              <a:gd name="connsiteX456" fmla="*/ 2950250 w 9907829"/>
              <a:gd name="connsiteY456" fmla="*/ 1965305 h 6706386"/>
              <a:gd name="connsiteX457" fmla="*/ 2914312 w 9907829"/>
              <a:gd name="connsiteY457" fmla="*/ 1989583 h 6706386"/>
              <a:gd name="connsiteX458" fmla="*/ 2914096 w 9907829"/>
              <a:gd name="connsiteY458" fmla="*/ 1989627 h 6706386"/>
              <a:gd name="connsiteX459" fmla="*/ 2914040 w 9907829"/>
              <a:gd name="connsiteY459" fmla="*/ 1989664 h 6706386"/>
              <a:gd name="connsiteX460" fmla="*/ 2859639 w 9907829"/>
              <a:gd name="connsiteY460" fmla="*/ 2000631 h 6706386"/>
              <a:gd name="connsiteX461" fmla="*/ 2840168 w 9907829"/>
              <a:gd name="connsiteY461" fmla="*/ 2004566 h 6706386"/>
              <a:gd name="connsiteX462" fmla="*/ 2650053 w 9907829"/>
              <a:gd name="connsiteY462" fmla="*/ 1814453 h 6706386"/>
              <a:gd name="connsiteX463" fmla="*/ 2650055 w 9907829"/>
              <a:gd name="connsiteY463" fmla="*/ 1814448 h 6706386"/>
              <a:gd name="connsiteX464" fmla="*/ 2650053 w 9907829"/>
              <a:gd name="connsiteY464" fmla="*/ 1814442 h 6706386"/>
              <a:gd name="connsiteX465" fmla="*/ 2840168 w 9907829"/>
              <a:gd name="connsiteY465" fmla="*/ 1624326 h 6706386"/>
              <a:gd name="connsiteX466" fmla="*/ 1726452 w 9907829"/>
              <a:gd name="connsiteY466" fmla="*/ 1217762 h 6706386"/>
              <a:gd name="connsiteX467" fmla="*/ 1766273 w 9907829"/>
              <a:gd name="connsiteY467" fmla="*/ 1257583 h 6706386"/>
              <a:gd name="connsiteX468" fmla="*/ 1766272 w 9907829"/>
              <a:gd name="connsiteY468" fmla="*/ 1257587 h 6706386"/>
              <a:gd name="connsiteX469" fmla="*/ 1766273 w 9907829"/>
              <a:gd name="connsiteY469" fmla="*/ 1257592 h 6706386"/>
              <a:gd name="connsiteX470" fmla="*/ 1726452 w 9907829"/>
              <a:gd name="connsiteY470" fmla="*/ 1297412 h 6706386"/>
              <a:gd name="connsiteX471" fmla="*/ 1686631 w 9907829"/>
              <a:gd name="connsiteY471" fmla="*/ 1257592 h 6706386"/>
              <a:gd name="connsiteX472" fmla="*/ 1686633 w 9907829"/>
              <a:gd name="connsiteY472" fmla="*/ 1257587 h 6706386"/>
              <a:gd name="connsiteX473" fmla="*/ 1686631 w 9907829"/>
              <a:gd name="connsiteY473" fmla="*/ 1257583 h 6706386"/>
              <a:gd name="connsiteX474" fmla="*/ 1726452 w 9907829"/>
              <a:gd name="connsiteY474" fmla="*/ 1217762 h 6706386"/>
              <a:gd name="connsiteX475" fmla="*/ 2283309 w 9907829"/>
              <a:gd name="connsiteY475" fmla="*/ 1183722 h 6706386"/>
              <a:gd name="connsiteX476" fmla="*/ 2289931 w 9907829"/>
              <a:gd name="connsiteY476" fmla="*/ 1185063 h 6706386"/>
              <a:gd name="connsiteX477" fmla="*/ 2311921 w 9907829"/>
              <a:gd name="connsiteY477" fmla="*/ 1189491 h 6706386"/>
              <a:gd name="connsiteX478" fmla="*/ 2311979 w 9907829"/>
              <a:gd name="connsiteY478" fmla="*/ 1189530 h 6706386"/>
              <a:gd name="connsiteX479" fmla="*/ 2312191 w 9907829"/>
              <a:gd name="connsiteY479" fmla="*/ 1189572 h 6706386"/>
              <a:gd name="connsiteX480" fmla="*/ 2325865 w 9907829"/>
              <a:gd name="connsiteY480" fmla="*/ 1198842 h 6706386"/>
              <a:gd name="connsiteX481" fmla="*/ 2335415 w 9907829"/>
              <a:gd name="connsiteY481" fmla="*/ 1205247 h 6706386"/>
              <a:gd name="connsiteX482" fmla="*/ 2335503 w 9907829"/>
              <a:gd name="connsiteY482" fmla="*/ 1205376 h 6706386"/>
              <a:gd name="connsiteX483" fmla="*/ 2335655 w 9907829"/>
              <a:gd name="connsiteY483" fmla="*/ 1205479 h 6706386"/>
              <a:gd name="connsiteX484" fmla="*/ 2343315 w 9907829"/>
              <a:gd name="connsiteY484" fmla="*/ 1216902 h 6706386"/>
              <a:gd name="connsiteX485" fmla="*/ 2351320 w 9907829"/>
              <a:gd name="connsiteY485" fmla="*/ 1228711 h 6706386"/>
              <a:gd name="connsiteX486" fmla="*/ 2351358 w 9907829"/>
              <a:gd name="connsiteY486" fmla="*/ 1228894 h 6706386"/>
              <a:gd name="connsiteX487" fmla="*/ 2351411 w 9907829"/>
              <a:gd name="connsiteY487" fmla="*/ 1228973 h 6706386"/>
              <a:gd name="connsiteX488" fmla="*/ 2357170 w 9907829"/>
              <a:gd name="connsiteY488" fmla="*/ 1257585 h 6706386"/>
              <a:gd name="connsiteX489" fmla="*/ 2357170 w 9907829"/>
              <a:gd name="connsiteY489" fmla="*/ 1257589 h 6706386"/>
              <a:gd name="connsiteX490" fmla="*/ 2357170 w 9907829"/>
              <a:gd name="connsiteY490" fmla="*/ 1257593 h 6706386"/>
              <a:gd name="connsiteX491" fmla="*/ 2351411 w 9907829"/>
              <a:gd name="connsiteY491" fmla="*/ 1286203 h 6706386"/>
              <a:gd name="connsiteX492" fmla="*/ 2351358 w 9907829"/>
              <a:gd name="connsiteY492" fmla="*/ 1286284 h 6706386"/>
              <a:gd name="connsiteX493" fmla="*/ 2351320 w 9907829"/>
              <a:gd name="connsiteY493" fmla="*/ 1286467 h 6706386"/>
              <a:gd name="connsiteX494" fmla="*/ 2343311 w 9907829"/>
              <a:gd name="connsiteY494" fmla="*/ 1298281 h 6706386"/>
              <a:gd name="connsiteX495" fmla="*/ 2335655 w 9907829"/>
              <a:gd name="connsiteY495" fmla="*/ 1309697 h 6706386"/>
              <a:gd name="connsiteX496" fmla="*/ 2335503 w 9907829"/>
              <a:gd name="connsiteY496" fmla="*/ 1309802 h 6706386"/>
              <a:gd name="connsiteX497" fmla="*/ 2335415 w 9907829"/>
              <a:gd name="connsiteY497" fmla="*/ 1309930 h 6706386"/>
              <a:gd name="connsiteX498" fmla="*/ 2325840 w 9907829"/>
              <a:gd name="connsiteY498" fmla="*/ 1316351 h 6706386"/>
              <a:gd name="connsiteX499" fmla="*/ 2312191 w 9907829"/>
              <a:gd name="connsiteY499" fmla="*/ 1325604 h 6706386"/>
              <a:gd name="connsiteX500" fmla="*/ 2311981 w 9907829"/>
              <a:gd name="connsiteY500" fmla="*/ 1325647 h 6706386"/>
              <a:gd name="connsiteX501" fmla="*/ 2311921 w 9907829"/>
              <a:gd name="connsiteY501" fmla="*/ 1325687 h 6706386"/>
              <a:gd name="connsiteX502" fmla="*/ 2289573 w 9907829"/>
              <a:gd name="connsiteY502" fmla="*/ 1330186 h 6706386"/>
              <a:gd name="connsiteX503" fmla="*/ 2283309 w 9907829"/>
              <a:gd name="connsiteY503" fmla="*/ 1331454 h 6706386"/>
              <a:gd name="connsiteX504" fmla="*/ 2209446 w 9907829"/>
              <a:gd name="connsiteY504" fmla="*/ 1257593 h 6706386"/>
              <a:gd name="connsiteX505" fmla="*/ 2209449 w 9907829"/>
              <a:gd name="connsiteY505" fmla="*/ 1257589 h 6706386"/>
              <a:gd name="connsiteX506" fmla="*/ 2209446 w 9907829"/>
              <a:gd name="connsiteY506" fmla="*/ 1257585 h 6706386"/>
              <a:gd name="connsiteX507" fmla="*/ 2283309 w 9907829"/>
              <a:gd name="connsiteY507" fmla="*/ 1183722 h 6706386"/>
              <a:gd name="connsiteX508" fmla="*/ 2840166 w 9907829"/>
              <a:gd name="connsiteY508" fmla="*/ 1135550 h 6706386"/>
              <a:gd name="connsiteX509" fmla="*/ 2962201 w 9907829"/>
              <a:gd name="connsiteY509" fmla="*/ 1257583 h 6706386"/>
              <a:gd name="connsiteX510" fmla="*/ 2962201 w 9907829"/>
              <a:gd name="connsiteY510" fmla="*/ 1257588 h 6706386"/>
              <a:gd name="connsiteX511" fmla="*/ 2962201 w 9907829"/>
              <a:gd name="connsiteY511" fmla="*/ 1257592 h 6706386"/>
              <a:gd name="connsiteX512" fmla="*/ 2840166 w 9907829"/>
              <a:gd name="connsiteY512" fmla="*/ 1379625 h 6706386"/>
              <a:gd name="connsiteX513" fmla="*/ 2718134 w 9907829"/>
              <a:gd name="connsiteY513" fmla="*/ 1257592 h 6706386"/>
              <a:gd name="connsiteX514" fmla="*/ 2718135 w 9907829"/>
              <a:gd name="connsiteY514" fmla="*/ 1257588 h 6706386"/>
              <a:gd name="connsiteX515" fmla="*/ 2718134 w 9907829"/>
              <a:gd name="connsiteY515" fmla="*/ 1257583 h 6706386"/>
              <a:gd name="connsiteX516" fmla="*/ 2840166 w 9907829"/>
              <a:gd name="connsiteY516" fmla="*/ 1135550 h 6706386"/>
              <a:gd name="connsiteX517" fmla="*/ 9524387 w 9907829"/>
              <a:gd name="connsiteY517" fmla="*/ 1083526 h 6706386"/>
              <a:gd name="connsiteX518" fmla="*/ 9698445 w 9907829"/>
              <a:gd name="connsiteY518" fmla="*/ 1257586 h 6706386"/>
              <a:gd name="connsiteX519" fmla="*/ 9698379 w 9907829"/>
              <a:gd name="connsiteY519" fmla="*/ 1257912 h 6706386"/>
              <a:gd name="connsiteX520" fmla="*/ 9698445 w 9907829"/>
              <a:gd name="connsiteY520" fmla="*/ 1258239 h 6706386"/>
              <a:gd name="connsiteX521" fmla="*/ 9524387 w 9907829"/>
              <a:gd name="connsiteY521" fmla="*/ 1432296 h 6706386"/>
              <a:gd name="connsiteX522" fmla="*/ 9350329 w 9907829"/>
              <a:gd name="connsiteY522" fmla="*/ 1258239 h 6706386"/>
              <a:gd name="connsiteX523" fmla="*/ 9350396 w 9907829"/>
              <a:gd name="connsiteY523" fmla="*/ 1257911 h 6706386"/>
              <a:gd name="connsiteX524" fmla="*/ 9350329 w 9907829"/>
              <a:gd name="connsiteY524" fmla="*/ 1257586 h 6706386"/>
              <a:gd name="connsiteX525" fmla="*/ 9524387 w 9907829"/>
              <a:gd name="connsiteY525" fmla="*/ 1083526 h 6706386"/>
              <a:gd name="connsiteX526" fmla="*/ 3397667 w 9907829"/>
              <a:gd name="connsiteY526" fmla="*/ 1083526 h 6706386"/>
              <a:gd name="connsiteX527" fmla="*/ 3571726 w 9907829"/>
              <a:gd name="connsiteY527" fmla="*/ 1257583 h 6706386"/>
              <a:gd name="connsiteX528" fmla="*/ 3571660 w 9907829"/>
              <a:gd name="connsiteY528" fmla="*/ 1257910 h 6706386"/>
              <a:gd name="connsiteX529" fmla="*/ 3571726 w 9907829"/>
              <a:gd name="connsiteY529" fmla="*/ 1258237 h 6706386"/>
              <a:gd name="connsiteX530" fmla="*/ 3397667 w 9907829"/>
              <a:gd name="connsiteY530" fmla="*/ 1432293 h 6706386"/>
              <a:gd name="connsiteX531" fmla="*/ 3223609 w 9907829"/>
              <a:gd name="connsiteY531" fmla="*/ 1258237 h 6706386"/>
              <a:gd name="connsiteX532" fmla="*/ 3223676 w 9907829"/>
              <a:gd name="connsiteY532" fmla="*/ 1257910 h 6706386"/>
              <a:gd name="connsiteX533" fmla="*/ 3223609 w 9907829"/>
              <a:gd name="connsiteY533" fmla="*/ 1257583 h 6706386"/>
              <a:gd name="connsiteX534" fmla="*/ 3397667 w 9907829"/>
              <a:gd name="connsiteY534" fmla="*/ 1083526 h 6706386"/>
              <a:gd name="connsiteX535" fmla="*/ 3985091 w 9907829"/>
              <a:gd name="connsiteY535" fmla="*/ 1035050 h 6706386"/>
              <a:gd name="connsiteX536" fmla="*/ 3999885 w 9907829"/>
              <a:gd name="connsiteY536" fmla="*/ 1038730 h 6706386"/>
              <a:gd name="connsiteX537" fmla="*/ 4006300 w 9907829"/>
              <a:gd name="connsiteY537" fmla="*/ 1038985 h 6706386"/>
              <a:gd name="connsiteX538" fmla="*/ 4012914 w 9907829"/>
              <a:gd name="connsiteY538" fmla="*/ 1041971 h 6706386"/>
              <a:gd name="connsiteX539" fmla="*/ 4032126 w 9907829"/>
              <a:gd name="connsiteY539" fmla="*/ 1046750 h 6706386"/>
              <a:gd name="connsiteX540" fmla="*/ 4075781 w 9907829"/>
              <a:gd name="connsiteY540" fmla="*/ 1068355 h 6706386"/>
              <a:gd name="connsiteX541" fmla="*/ 4081393 w 9907829"/>
              <a:gd name="connsiteY541" fmla="*/ 1072885 h 6706386"/>
              <a:gd name="connsiteX542" fmla="*/ 4084846 w 9907829"/>
              <a:gd name="connsiteY542" fmla="*/ 1074445 h 6706386"/>
              <a:gd name="connsiteX543" fmla="*/ 4089571 w 9907829"/>
              <a:gd name="connsiteY543" fmla="*/ 1079489 h 6706386"/>
              <a:gd name="connsiteX544" fmla="*/ 4114288 w 9907829"/>
              <a:gd name="connsiteY544" fmla="*/ 1099448 h 6706386"/>
              <a:gd name="connsiteX545" fmla="*/ 4145805 w 9907829"/>
              <a:gd name="connsiteY545" fmla="*/ 1139522 h 6706386"/>
              <a:gd name="connsiteX546" fmla="*/ 4145875 w 9907829"/>
              <a:gd name="connsiteY546" fmla="*/ 1139595 h 6706386"/>
              <a:gd name="connsiteX547" fmla="*/ 4176845 w 9907829"/>
              <a:gd name="connsiteY547" fmla="*/ 1223321 h 6706386"/>
              <a:gd name="connsiteX548" fmla="*/ 4176845 w 9907829"/>
              <a:gd name="connsiteY548" fmla="*/ 1223333 h 6706386"/>
              <a:gd name="connsiteX549" fmla="*/ 4176845 w 9907829"/>
              <a:gd name="connsiteY549" fmla="*/ 1223336 h 6706386"/>
              <a:gd name="connsiteX550" fmla="*/ 4072815 w 9907829"/>
              <a:gd name="connsiteY550" fmla="*/ 1449022 h 6706386"/>
              <a:gd name="connsiteX551" fmla="*/ 3763402 w 9907829"/>
              <a:gd name="connsiteY551" fmla="*/ 1375963 h 6706386"/>
              <a:gd name="connsiteX552" fmla="*/ 3732430 w 9907829"/>
              <a:gd name="connsiteY552" fmla="*/ 1292239 h 6706386"/>
              <a:gd name="connsiteX553" fmla="*/ 3732432 w 9907829"/>
              <a:gd name="connsiteY553" fmla="*/ 1292226 h 6706386"/>
              <a:gd name="connsiteX554" fmla="*/ 3732430 w 9907829"/>
              <a:gd name="connsiteY554" fmla="*/ 1292225 h 6706386"/>
              <a:gd name="connsiteX555" fmla="*/ 3836462 w 9907829"/>
              <a:gd name="connsiteY555" fmla="*/ 1066536 h 6706386"/>
              <a:gd name="connsiteX556" fmla="*/ 3920187 w 9907829"/>
              <a:gd name="connsiteY556" fmla="*/ 1035565 h 6706386"/>
              <a:gd name="connsiteX557" fmla="*/ 3920506 w 9907829"/>
              <a:gd name="connsiteY557" fmla="*/ 1035578 h 6706386"/>
              <a:gd name="connsiteX558" fmla="*/ 8967529 w 9907829"/>
              <a:gd name="connsiteY558" fmla="*/ 1032788 h 6706386"/>
              <a:gd name="connsiteX559" fmla="*/ 9192327 w 9907829"/>
              <a:gd name="connsiteY559" fmla="*/ 1257587 h 6706386"/>
              <a:gd name="connsiteX560" fmla="*/ 9192326 w 9907829"/>
              <a:gd name="connsiteY560" fmla="*/ 1257592 h 6706386"/>
              <a:gd name="connsiteX561" fmla="*/ 9192327 w 9907829"/>
              <a:gd name="connsiteY561" fmla="*/ 1257597 h 6706386"/>
              <a:gd name="connsiteX562" fmla="*/ 8967529 w 9907829"/>
              <a:gd name="connsiteY562" fmla="*/ 1482394 h 6706386"/>
              <a:gd name="connsiteX563" fmla="*/ 8742731 w 9907829"/>
              <a:gd name="connsiteY563" fmla="*/ 1257597 h 6706386"/>
              <a:gd name="connsiteX564" fmla="*/ 8742732 w 9907829"/>
              <a:gd name="connsiteY564" fmla="*/ 1257592 h 6706386"/>
              <a:gd name="connsiteX565" fmla="*/ 8742731 w 9907829"/>
              <a:gd name="connsiteY565" fmla="*/ 1257587 h 6706386"/>
              <a:gd name="connsiteX566" fmla="*/ 8967529 w 9907829"/>
              <a:gd name="connsiteY566" fmla="*/ 1032788 h 6706386"/>
              <a:gd name="connsiteX567" fmla="*/ 2283309 w 9907829"/>
              <a:gd name="connsiteY567" fmla="*/ 662831 h 6706386"/>
              <a:gd name="connsiteX568" fmla="*/ 2309964 w 9907829"/>
              <a:gd name="connsiteY568" fmla="*/ 673830 h 6706386"/>
              <a:gd name="connsiteX569" fmla="*/ 2310039 w 9907829"/>
              <a:gd name="connsiteY569" fmla="*/ 674008 h 6706386"/>
              <a:gd name="connsiteX570" fmla="*/ 2310206 w 9907829"/>
              <a:gd name="connsiteY570" fmla="*/ 674077 h 6706386"/>
              <a:gd name="connsiteX571" fmla="*/ 2320996 w 9907829"/>
              <a:gd name="connsiteY571" fmla="*/ 700227 h 6706386"/>
              <a:gd name="connsiteX572" fmla="*/ 2321205 w 9907829"/>
              <a:gd name="connsiteY572" fmla="*/ 700726 h 6706386"/>
              <a:gd name="connsiteX573" fmla="*/ 2321202 w 9907829"/>
              <a:gd name="connsiteY573" fmla="*/ 700728 h 6706386"/>
              <a:gd name="connsiteX574" fmla="*/ 2321205 w 9907829"/>
              <a:gd name="connsiteY574" fmla="*/ 700732 h 6706386"/>
              <a:gd name="connsiteX575" fmla="*/ 2320996 w 9907829"/>
              <a:gd name="connsiteY575" fmla="*/ 701231 h 6706386"/>
              <a:gd name="connsiteX576" fmla="*/ 2310206 w 9907829"/>
              <a:gd name="connsiteY576" fmla="*/ 727380 h 6706386"/>
              <a:gd name="connsiteX577" fmla="*/ 2310039 w 9907829"/>
              <a:gd name="connsiteY577" fmla="*/ 727450 h 6706386"/>
              <a:gd name="connsiteX578" fmla="*/ 2309964 w 9907829"/>
              <a:gd name="connsiteY578" fmla="*/ 727628 h 6706386"/>
              <a:gd name="connsiteX579" fmla="*/ 2283309 w 9907829"/>
              <a:gd name="connsiteY579" fmla="*/ 738627 h 6706386"/>
              <a:gd name="connsiteX580" fmla="*/ 2282587 w 9907829"/>
              <a:gd name="connsiteY580" fmla="*/ 738324 h 6706386"/>
              <a:gd name="connsiteX581" fmla="*/ 2256415 w 9907829"/>
              <a:gd name="connsiteY581" fmla="*/ 727622 h 6706386"/>
              <a:gd name="connsiteX582" fmla="*/ 2245705 w 9907829"/>
              <a:gd name="connsiteY582" fmla="*/ 701435 h 6706386"/>
              <a:gd name="connsiteX583" fmla="*/ 2245414 w 9907829"/>
              <a:gd name="connsiteY583" fmla="*/ 700732 h 6706386"/>
              <a:gd name="connsiteX584" fmla="*/ 2245417 w 9907829"/>
              <a:gd name="connsiteY584" fmla="*/ 700728 h 6706386"/>
              <a:gd name="connsiteX585" fmla="*/ 2245414 w 9907829"/>
              <a:gd name="connsiteY585" fmla="*/ 700726 h 6706386"/>
              <a:gd name="connsiteX586" fmla="*/ 2245705 w 9907829"/>
              <a:gd name="connsiteY586" fmla="*/ 700022 h 6706386"/>
              <a:gd name="connsiteX587" fmla="*/ 2256415 w 9907829"/>
              <a:gd name="connsiteY587" fmla="*/ 673836 h 6706386"/>
              <a:gd name="connsiteX588" fmla="*/ 2282587 w 9907829"/>
              <a:gd name="connsiteY588" fmla="*/ 663133 h 6706386"/>
              <a:gd name="connsiteX589" fmla="*/ 2840166 w 9907829"/>
              <a:gd name="connsiteY589" fmla="*/ 635213 h 6706386"/>
              <a:gd name="connsiteX590" fmla="*/ 2905681 w 9907829"/>
              <a:gd name="connsiteY590" fmla="*/ 700726 h 6706386"/>
              <a:gd name="connsiteX591" fmla="*/ 2905681 w 9907829"/>
              <a:gd name="connsiteY591" fmla="*/ 700729 h 6706386"/>
              <a:gd name="connsiteX592" fmla="*/ 2905681 w 9907829"/>
              <a:gd name="connsiteY592" fmla="*/ 700732 h 6706386"/>
              <a:gd name="connsiteX593" fmla="*/ 2840166 w 9907829"/>
              <a:gd name="connsiteY593" fmla="*/ 766245 h 6706386"/>
              <a:gd name="connsiteX594" fmla="*/ 2774655 w 9907829"/>
              <a:gd name="connsiteY594" fmla="*/ 700732 h 6706386"/>
              <a:gd name="connsiteX595" fmla="*/ 2774657 w 9907829"/>
              <a:gd name="connsiteY595" fmla="*/ 700729 h 6706386"/>
              <a:gd name="connsiteX596" fmla="*/ 2774655 w 9907829"/>
              <a:gd name="connsiteY596" fmla="*/ 700726 h 6706386"/>
              <a:gd name="connsiteX597" fmla="*/ 2840166 w 9907829"/>
              <a:gd name="connsiteY597" fmla="*/ 635213 h 6706386"/>
              <a:gd name="connsiteX598" fmla="*/ 9524387 w 9907829"/>
              <a:gd name="connsiteY598" fmla="*/ 601816 h 6706386"/>
              <a:gd name="connsiteX599" fmla="*/ 9623299 w 9907829"/>
              <a:gd name="connsiteY599" fmla="*/ 700727 h 6706386"/>
              <a:gd name="connsiteX600" fmla="*/ 9623298 w 9907829"/>
              <a:gd name="connsiteY600" fmla="*/ 700731 h 6706386"/>
              <a:gd name="connsiteX601" fmla="*/ 9623299 w 9907829"/>
              <a:gd name="connsiteY601" fmla="*/ 700734 h 6706386"/>
              <a:gd name="connsiteX602" fmla="*/ 9524387 w 9907829"/>
              <a:gd name="connsiteY602" fmla="*/ 799647 h 6706386"/>
              <a:gd name="connsiteX603" fmla="*/ 9425476 w 9907829"/>
              <a:gd name="connsiteY603" fmla="*/ 700734 h 6706386"/>
              <a:gd name="connsiteX604" fmla="*/ 9425477 w 9907829"/>
              <a:gd name="connsiteY604" fmla="*/ 700731 h 6706386"/>
              <a:gd name="connsiteX605" fmla="*/ 9425476 w 9907829"/>
              <a:gd name="connsiteY605" fmla="*/ 700727 h 6706386"/>
              <a:gd name="connsiteX606" fmla="*/ 9524387 w 9907829"/>
              <a:gd name="connsiteY606" fmla="*/ 601816 h 6706386"/>
              <a:gd name="connsiteX607" fmla="*/ 3397667 w 9907829"/>
              <a:gd name="connsiteY607" fmla="*/ 601815 h 6706386"/>
              <a:gd name="connsiteX608" fmla="*/ 3496579 w 9907829"/>
              <a:gd name="connsiteY608" fmla="*/ 700726 h 6706386"/>
              <a:gd name="connsiteX609" fmla="*/ 3496579 w 9907829"/>
              <a:gd name="connsiteY609" fmla="*/ 700729 h 6706386"/>
              <a:gd name="connsiteX610" fmla="*/ 3496579 w 9907829"/>
              <a:gd name="connsiteY610" fmla="*/ 700733 h 6706386"/>
              <a:gd name="connsiteX611" fmla="*/ 3397667 w 9907829"/>
              <a:gd name="connsiteY611" fmla="*/ 799643 h 6706386"/>
              <a:gd name="connsiteX612" fmla="*/ 3383469 w 9907829"/>
              <a:gd name="connsiteY612" fmla="*/ 796774 h 6706386"/>
              <a:gd name="connsiteX613" fmla="*/ 3359090 w 9907829"/>
              <a:gd name="connsiteY613" fmla="*/ 791860 h 6706386"/>
              <a:gd name="connsiteX614" fmla="*/ 3306263 w 9907829"/>
              <a:gd name="connsiteY614" fmla="*/ 739212 h 6706386"/>
              <a:gd name="connsiteX615" fmla="*/ 3298794 w 9907829"/>
              <a:gd name="connsiteY615" fmla="*/ 700922 h 6706386"/>
              <a:gd name="connsiteX616" fmla="*/ 3298756 w 9907829"/>
              <a:gd name="connsiteY616" fmla="*/ 700733 h 6706386"/>
              <a:gd name="connsiteX617" fmla="*/ 3298757 w 9907829"/>
              <a:gd name="connsiteY617" fmla="*/ 700729 h 6706386"/>
              <a:gd name="connsiteX618" fmla="*/ 3298756 w 9907829"/>
              <a:gd name="connsiteY618" fmla="*/ 700726 h 6706386"/>
              <a:gd name="connsiteX619" fmla="*/ 3298794 w 9907829"/>
              <a:gd name="connsiteY619" fmla="*/ 700536 h 6706386"/>
              <a:gd name="connsiteX620" fmla="*/ 3306263 w 9907829"/>
              <a:gd name="connsiteY620" fmla="*/ 662246 h 6706386"/>
              <a:gd name="connsiteX621" fmla="*/ 3359090 w 9907829"/>
              <a:gd name="connsiteY621" fmla="*/ 609599 h 6706386"/>
              <a:gd name="connsiteX622" fmla="*/ 3382942 w 9907829"/>
              <a:gd name="connsiteY622" fmla="*/ 604790 h 6706386"/>
              <a:gd name="connsiteX623" fmla="*/ 8967528 w 9907829"/>
              <a:gd name="connsiteY623" fmla="*/ 560709 h 6706386"/>
              <a:gd name="connsiteX624" fmla="*/ 9107546 w 9907829"/>
              <a:gd name="connsiteY624" fmla="*/ 700727 h 6706386"/>
              <a:gd name="connsiteX625" fmla="*/ 9107545 w 9907829"/>
              <a:gd name="connsiteY625" fmla="*/ 700731 h 6706386"/>
              <a:gd name="connsiteX626" fmla="*/ 9107546 w 9907829"/>
              <a:gd name="connsiteY626" fmla="*/ 700734 h 6706386"/>
              <a:gd name="connsiteX627" fmla="*/ 8967528 w 9907829"/>
              <a:gd name="connsiteY627" fmla="*/ 840753 h 6706386"/>
              <a:gd name="connsiteX628" fmla="*/ 8827512 w 9907829"/>
              <a:gd name="connsiteY628" fmla="*/ 700734 h 6706386"/>
              <a:gd name="connsiteX629" fmla="*/ 8827513 w 9907829"/>
              <a:gd name="connsiteY629" fmla="*/ 700731 h 6706386"/>
              <a:gd name="connsiteX630" fmla="*/ 8827512 w 9907829"/>
              <a:gd name="connsiteY630" fmla="*/ 700727 h 6706386"/>
              <a:gd name="connsiteX631" fmla="*/ 8827837 w 9907829"/>
              <a:gd name="connsiteY631" fmla="*/ 699122 h 6706386"/>
              <a:gd name="connsiteX632" fmla="*/ 8838551 w 9907829"/>
              <a:gd name="connsiteY632" fmla="*/ 646071 h 6706386"/>
              <a:gd name="connsiteX633" fmla="*/ 8913135 w 9907829"/>
              <a:gd name="connsiteY633" fmla="*/ 571667 h 6706386"/>
              <a:gd name="connsiteX634" fmla="*/ 8962419 w 9907829"/>
              <a:gd name="connsiteY634" fmla="*/ 561746 h 6706386"/>
              <a:gd name="connsiteX635" fmla="*/ 3954526 w 9907829"/>
              <a:gd name="connsiteY635" fmla="*/ 560708 h 6706386"/>
              <a:gd name="connsiteX636" fmla="*/ 4094542 w 9907829"/>
              <a:gd name="connsiteY636" fmla="*/ 700726 h 6706386"/>
              <a:gd name="connsiteX637" fmla="*/ 4094542 w 9907829"/>
              <a:gd name="connsiteY637" fmla="*/ 700729 h 6706386"/>
              <a:gd name="connsiteX638" fmla="*/ 4094542 w 9907829"/>
              <a:gd name="connsiteY638" fmla="*/ 700733 h 6706386"/>
              <a:gd name="connsiteX639" fmla="*/ 3954526 w 9907829"/>
              <a:gd name="connsiteY639" fmla="*/ 840752 h 6706386"/>
              <a:gd name="connsiteX640" fmla="*/ 3814508 w 9907829"/>
              <a:gd name="connsiteY640" fmla="*/ 700733 h 6706386"/>
              <a:gd name="connsiteX641" fmla="*/ 3814509 w 9907829"/>
              <a:gd name="connsiteY641" fmla="*/ 700729 h 6706386"/>
              <a:gd name="connsiteX642" fmla="*/ 3814508 w 9907829"/>
              <a:gd name="connsiteY642" fmla="*/ 700726 h 6706386"/>
              <a:gd name="connsiteX643" fmla="*/ 3814798 w 9907829"/>
              <a:gd name="connsiteY643" fmla="*/ 699297 h 6706386"/>
              <a:gd name="connsiteX644" fmla="*/ 3825547 w 9907829"/>
              <a:gd name="connsiteY644" fmla="*/ 646068 h 6706386"/>
              <a:gd name="connsiteX645" fmla="*/ 3900132 w 9907829"/>
              <a:gd name="connsiteY645" fmla="*/ 571664 h 6706386"/>
              <a:gd name="connsiteX646" fmla="*/ 3950168 w 9907829"/>
              <a:gd name="connsiteY646" fmla="*/ 561592 h 6706386"/>
              <a:gd name="connsiteX647" fmla="*/ 8410672 w 9907829"/>
              <a:gd name="connsiteY647" fmla="*/ 526027 h 6706386"/>
              <a:gd name="connsiteX648" fmla="*/ 8585372 w 9907829"/>
              <a:gd name="connsiteY648" fmla="*/ 700727 h 6706386"/>
              <a:gd name="connsiteX649" fmla="*/ 8585371 w 9907829"/>
              <a:gd name="connsiteY649" fmla="*/ 700731 h 6706386"/>
              <a:gd name="connsiteX650" fmla="*/ 8585372 w 9907829"/>
              <a:gd name="connsiteY650" fmla="*/ 700734 h 6706386"/>
              <a:gd name="connsiteX651" fmla="*/ 8410672 w 9907829"/>
              <a:gd name="connsiteY651" fmla="*/ 875437 h 6706386"/>
              <a:gd name="connsiteX652" fmla="*/ 8235971 w 9907829"/>
              <a:gd name="connsiteY652" fmla="*/ 700734 h 6706386"/>
              <a:gd name="connsiteX653" fmla="*/ 8235973 w 9907829"/>
              <a:gd name="connsiteY653" fmla="*/ 700731 h 6706386"/>
              <a:gd name="connsiteX654" fmla="*/ 8235971 w 9907829"/>
              <a:gd name="connsiteY654" fmla="*/ 700727 h 6706386"/>
              <a:gd name="connsiteX655" fmla="*/ 8410672 w 9907829"/>
              <a:gd name="connsiteY655" fmla="*/ 526027 h 6706386"/>
              <a:gd name="connsiteX656" fmla="*/ 4511383 w 9907829"/>
              <a:gd name="connsiteY656" fmla="*/ 523456 h 6706386"/>
              <a:gd name="connsiteX657" fmla="*/ 4525910 w 9907829"/>
              <a:gd name="connsiteY657" fmla="*/ 526391 h 6706386"/>
              <a:gd name="connsiteX658" fmla="*/ 4580269 w 9907829"/>
              <a:gd name="connsiteY658" fmla="*/ 537344 h 6706386"/>
              <a:gd name="connsiteX659" fmla="*/ 4580329 w 9907829"/>
              <a:gd name="connsiteY659" fmla="*/ 537384 h 6706386"/>
              <a:gd name="connsiteX660" fmla="*/ 4580539 w 9907829"/>
              <a:gd name="connsiteY660" fmla="*/ 537427 h 6706386"/>
              <a:gd name="connsiteX661" fmla="*/ 4613420 w 9907829"/>
              <a:gd name="connsiteY661" fmla="*/ 559640 h 6706386"/>
              <a:gd name="connsiteX662" fmla="*/ 4636628 w 9907829"/>
              <a:gd name="connsiteY662" fmla="*/ 575248 h 6706386"/>
              <a:gd name="connsiteX663" fmla="*/ 4636716 w 9907829"/>
              <a:gd name="connsiteY663" fmla="*/ 575377 h 6706386"/>
              <a:gd name="connsiteX664" fmla="*/ 4636869 w 9907829"/>
              <a:gd name="connsiteY664" fmla="*/ 575481 h 6706386"/>
              <a:gd name="connsiteX665" fmla="*/ 4655387 w 9907829"/>
              <a:gd name="connsiteY665" fmla="*/ 603014 h 6706386"/>
              <a:gd name="connsiteX666" fmla="*/ 4674683 w 9907829"/>
              <a:gd name="connsiteY666" fmla="*/ 631578 h 6706386"/>
              <a:gd name="connsiteX667" fmla="*/ 4674721 w 9907829"/>
              <a:gd name="connsiteY667" fmla="*/ 631762 h 6706386"/>
              <a:gd name="connsiteX668" fmla="*/ 4674773 w 9907829"/>
              <a:gd name="connsiteY668" fmla="*/ 631841 h 6706386"/>
              <a:gd name="connsiteX669" fmla="*/ 4688653 w 9907829"/>
              <a:gd name="connsiteY669" fmla="*/ 700726 h 6706386"/>
              <a:gd name="connsiteX670" fmla="*/ 4688653 w 9907829"/>
              <a:gd name="connsiteY670" fmla="*/ 700729 h 6706386"/>
              <a:gd name="connsiteX671" fmla="*/ 4688653 w 9907829"/>
              <a:gd name="connsiteY671" fmla="*/ 700733 h 6706386"/>
              <a:gd name="connsiteX672" fmla="*/ 4674773 w 9907829"/>
              <a:gd name="connsiteY672" fmla="*/ 769618 h 6706386"/>
              <a:gd name="connsiteX673" fmla="*/ 4674721 w 9907829"/>
              <a:gd name="connsiteY673" fmla="*/ 769698 h 6706386"/>
              <a:gd name="connsiteX674" fmla="*/ 4674683 w 9907829"/>
              <a:gd name="connsiteY674" fmla="*/ 769882 h 6706386"/>
              <a:gd name="connsiteX675" fmla="*/ 4655424 w 9907829"/>
              <a:gd name="connsiteY675" fmla="*/ 798388 h 6706386"/>
              <a:gd name="connsiteX676" fmla="*/ 4636869 w 9907829"/>
              <a:gd name="connsiteY676" fmla="*/ 825980 h 6706386"/>
              <a:gd name="connsiteX677" fmla="*/ 4636716 w 9907829"/>
              <a:gd name="connsiteY677" fmla="*/ 826084 h 6706386"/>
              <a:gd name="connsiteX678" fmla="*/ 4636628 w 9907829"/>
              <a:gd name="connsiteY678" fmla="*/ 826212 h 6706386"/>
              <a:gd name="connsiteX679" fmla="*/ 4613620 w 9907829"/>
              <a:gd name="connsiteY679" fmla="*/ 841687 h 6706386"/>
              <a:gd name="connsiteX680" fmla="*/ 4580539 w 9907829"/>
              <a:gd name="connsiteY680" fmla="*/ 864035 h 6706386"/>
              <a:gd name="connsiteX681" fmla="*/ 4580326 w 9907829"/>
              <a:gd name="connsiteY681" fmla="*/ 864079 h 6706386"/>
              <a:gd name="connsiteX682" fmla="*/ 4580269 w 9907829"/>
              <a:gd name="connsiteY682" fmla="*/ 864118 h 6706386"/>
              <a:gd name="connsiteX683" fmla="*/ 4527549 w 9907829"/>
              <a:gd name="connsiteY683" fmla="*/ 874740 h 6706386"/>
              <a:gd name="connsiteX684" fmla="*/ 4511383 w 9907829"/>
              <a:gd name="connsiteY684" fmla="*/ 878004 h 6706386"/>
              <a:gd name="connsiteX685" fmla="*/ 4334114 w 9907829"/>
              <a:gd name="connsiteY685" fmla="*/ 700733 h 6706386"/>
              <a:gd name="connsiteX686" fmla="*/ 4334115 w 9907829"/>
              <a:gd name="connsiteY686" fmla="*/ 700729 h 6706386"/>
              <a:gd name="connsiteX687" fmla="*/ 4334114 w 9907829"/>
              <a:gd name="connsiteY687" fmla="*/ 700726 h 6706386"/>
              <a:gd name="connsiteX688" fmla="*/ 4511383 w 9907829"/>
              <a:gd name="connsiteY688" fmla="*/ 523456 h 6706386"/>
              <a:gd name="connsiteX689" fmla="*/ 7853813 w 9907829"/>
              <a:gd name="connsiteY689" fmla="*/ 495840 h 6706386"/>
              <a:gd name="connsiteX690" fmla="*/ 8058701 w 9907829"/>
              <a:gd name="connsiteY690" fmla="*/ 700727 h 6706386"/>
              <a:gd name="connsiteX691" fmla="*/ 8058699 w 9907829"/>
              <a:gd name="connsiteY691" fmla="*/ 700731 h 6706386"/>
              <a:gd name="connsiteX692" fmla="*/ 8058701 w 9907829"/>
              <a:gd name="connsiteY692" fmla="*/ 700734 h 6706386"/>
              <a:gd name="connsiteX693" fmla="*/ 7853813 w 9907829"/>
              <a:gd name="connsiteY693" fmla="*/ 905624 h 6706386"/>
              <a:gd name="connsiteX694" fmla="*/ 7840604 w 9907829"/>
              <a:gd name="connsiteY694" fmla="*/ 902954 h 6706386"/>
              <a:gd name="connsiteX695" fmla="*/ 7773839 w 9907829"/>
              <a:gd name="connsiteY695" fmla="*/ 889499 h 6706386"/>
              <a:gd name="connsiteX696" fmla="*/ 7664953 w 9907829"/>
              <a:gd name="connsiteY696" fmla="*/ 780429 h 6706386"/>
              <a:gd name="connsiteX697" fmla="*/ 7649199 w 9907829"/>
              <a:gd name="connsiteY697" fmla="*/ 702084 h 6706386"/>
              <a:gd name="connsiteX698" fmla="*/ 7648926 w 9907829"/>
              <a:gd name="connsiteY698" fmla="*/ 700734 h 6706386"/>
              <a:gd name="connsiteX699" fmla="*/ 7648927 w 9907829"/>
              <a:gd name="connsiteY699" fmla="*/ 700731 h 6706386"/>
              <a:gd name="connsiteX700" fmla="*/ 7648926 w 9907829"/>
              <a:gd name="connsiteY700" fmla="*/ 700727 h 6706386"/>
              <a:gd name="connsiteX701" fmla="*/ 7649199 w 9907829"/>
              <a:gd name="connsiteY701" fmla="*/ 699377 h 6706386"/>
              <a:gd name="connsiteX702" fmla="*/ 7664953 w 9907829"/>
              <a:gd name="connsiteY702" fmla="*/ 621032 h 6706386"/>
              <a:gd name="connsiteX703" fmla="*/ 7773839 w 9907829"/>
              <a:gd name="connsiteY703" fmla="*/ 511965 h 6706386"/>
              <a:gd name="connsiteX704" fmla="*/ 7842361 w 9907829"/>
              <a:gd name="connsiteY704" fmla="*/ 498155 h 6706386"/>
              <a:gd name="connsiteX705" fmla="*/ 5068241 w 9907829"/>
              <a:gd name="connsiteY705" fmla="*/ 493269 h 6706386"/>
              <a:gd name="connsiteX706" fmla="*/ 5275698 w 9907829"/>
              <a:gd name="connsiteY706" fmla="*/ 700726 h 6706386"/>
              <a:gd name="connsiteX707" fmla="*/ 5275697 w 9907829"/>
              <a:gd name="connsiteY707" fmla="*/ 700729 h 6706386"/>
              <a:gd name="connsiteX708" fmla="*/ 5275698 w 9907829"/>
              <a:gd name="connsiteY708" fmla="*/ 700733 h 6706386"/>
              <a:gd name="connsiteX709" fmla="*/ 5068241 w 9907829"/>
              <a:gd name="connsiteY709" fmla="*/ 908192 h 6706386"/>
              <a:gd name="connsiteX710" fmla="*/ 4860783 w 9907829"/>
              <a:gd name="connsiteY710" fmla="*/ 700733 h 6706386"/>
              <a:gd name="connsiteX711" fmla="*/ 4860785 w 9907829"/>
              <a:gd name="connsiteY711" fmla="*/ 700729 h 6706386"/>
              <a:gd name="connsiteX712" fmla="*/ 4860783 w 9907829"/>
              <a:gd name="connsiteY712" fmla="*/ 700726 h 6706386"/>
              <a:gd name="connsiteX713" fmla="*/ 4861236 w 9907829"/>
              <a:gd name="connsiteY713" fmla="*/ 698502 h 6706386"/>
              <a:gd name="connsiteX714" fmla="*/ 4877122 w 9907829"/>
              <a:gd name="connsiteY714" fmla="*/ 619816 h 6706386"/>
              <a:gd name="connsiteX715" fmla="*/ 4987595 w 9907829"/>
              <a:gd name="connsiteY715" fmla="*/ 509525 h 6706386"/>
              <a:gd name="connsiteX716" fmla="*/ 5061344 w 9907829"/>
              <a:gd name="connsiteY716" fmla="*/ 494667 h 6706386"/>
              <a:gd name="connsiteX717" fmla="*/ 7296313 w 9907829"/>
              <a:gd name="connsiteY717" fmla="*/ 471433 h 6706386"/>
              <a:gd name="connsiteX718" fmla="*/ 7525607 w 9907829"/>
              <a:gd name="connsiteY718" fmla="*/ 700727 h 6706386"/>
              <a:gd name="connsiteX719" fmla="*/ 7525605 w 9907829"/>
              <a:gd name="connsiteY719" fmla="*/ 700731 h 6706386"/>
              <a:gd name="connsiteX720" fmla="*/ 7525607 w 9907829"/>
              <a:gd name="connsiteY720" fmla="*/ 700734 h 6706386"/>
              <a:gd name="connsiteX721" fmla="*/ 7296313 w 9907829"/>
              <a:gd name="connsiteY721" fmla="*/ 930031 h 6706386"/>
              <a:gd name="connsiteX722" fmla="*/ 7067019 w 9907829"/>
              <a:gd name="connsiteY722" fmla="*/ 700734 h 6706386"/>
              <a:gd name="connsiteX723" fmla="*/ 7067020 w 9907829"/>
              <a:gd name="connsiteY723" fmla="*/ 700731 h 6706386"/>
              <a:gd name="connsiteX724" fmla="*/ 7067019 w 9907829"/>
              <a:gd name="connsiteY724" fmla="*/ 700727 h 6706386"/>
              <a:gd name="connsiteX725" fmla="*/ 7296313 w 9907829"/>
              <a:gd name="connsiteY725" fmla="*/ 471433 h 6706386"/>
              <a:gd name="connsiteX726" fmla="*/ 5625740 w 9907829"/>
              <a:gd name="connsiteY726" fmla="*/ 471431 h 6706386"/>
              <a:gd name="connsiteX727" fmla="*/ 5855035 w 9907829"/>
              <a:gd name="connsiteY727" fmla="*/ 700726 h 6706386"/>
              <a:gd name="connsiteX728" fmla="*/ 5855033 w 9907829"/>
              <a:gd name="connsiteY728" fmla="*/ 700729 h 6706386"/>
              <a:gd name="connsiteX729" fmla="*/ 5855035 w 9907829"/>
              <a:gd name="connsiteY729" fmla="*/ 700734 h 6706386"/>
              <a:gd name="connsiteX730" fmla="*/ 5625740 w 9907829"/>
              <a:gd name="connsiteY730" fmla="*/ 930031 h 6706386"/>
              <a:gd name="connsiteX731" fmla="*/ 5602468 w 9907829"/>
              <a:gd name="connsiteY731" fmla="*/ 927681 h 6706386"/>
              <a:gd name="connsiteX732" fmla="*/ 5579376 w 9907829"/>
              <a:gd name="connsiteY732" fmla="*/ 925359 h 6706386"/>
              <a:gd name="connsiteX733" fmla="*/ 5414389 w 9907829"/>
              <a:gd name="connsiteY733" fmla="*/ 789933 h 6706386"/>
              <a:gd name="connsiteX734" fmla="*/ 5396752 w 9907829"/>
              <a:gd name="connsiteY734" fmla="*/ 702248 h 6706386"/>
              <a:gd name="connsiteX735" fmla="*/ 5396446 w 9907829"/>
              <a:gd name="connsiteY735" fmla="*/ 700734 h 6706386"/>
              <a:gd name="connsiteX736" fmla="*/ 5396447 w 9907829"/>
              <a:gd name="connsiteY736" fmla="*/ 700729 h 6706386"/>
              <a:gd name="connsiteX737" fmla="*/ 5396446 w 9907829"/>
              <a:gd name="connsiteY737" fmla="*/ 700726 h 6706386"/>
              <a:gd name="connsiteX738" fmla="*/ 5396751 w 9907829"/>
              <a:gd name="connsiteY738" fmla="*/ 699216 h 6706386"/>
              <a:gd name="connsiteX739" fmla="*/ 5414389 w 9907829"/>
              <a:gd name="connsiteY739" fmla="*/ 611527 h 6706386"/>
              <a:gd name="connsiteX740" fmla="*/ 5579376 w 9907829"/>
              <a:gd name="connsiteY740" fmla="*/ 476103 h 6706386"/>
              <a:gd name="connsiteX741" fmla="*/ 5606191 w 9907829"/>
              <a:gd name="connsiteY741" fmla="*/ 473405 h 6706386"/>
              <a:gd name="connsiteX742" fmla="*/ 6181956 w 9907829"/>
              <a:gd name="connsiteY742" fmla="*/ 461149 h 6706386"/>
              <a:gd name="connsiteX743" fmla="*/ 6421527 w 9907829"/>
              <a:gd name="connsiteY743" fmla="*/ 700721 h 6706386"/>
              <a:gd name="connsiteX744" fmla="*/ 6254533 w 9907829"/>
              <a:gd name="connsiteY744" fmla="*/ 929373 h 6706386"/>
              <a:gd name="connsiteX745" fmla="*/ 6460706 w 9907829"/>
              <a:gd name="connsiteY745" fmla="*/ 1069390 h 6706386"/>
              <a:gd name="connsiteX746" fmla="*/ 6666879 w 9907829"/>
              <a:gd name="connsiteY746" fmla="*/ 929373 h 6706386"/>
              <a:gd name="connsiteX747" fmla="*/ 6499885 w 9907829"/>
              <a:gd name="connsiteY747" fmla="*/ 700721 h 6706386"/>
              <a:gd name="connsiteX748" fmla="*/ 6738813 w 9907829"/>
              <a:gd name="connsiteY748" fmla="*/ 461149 h 6706386"/>
              <a:gd name="connsiteX749" fmla="*/ 6978385 w 9907829"/>
              <a:gd name="connsiteY749" fmla="*/ 700721 h 6706386"/>
              <a:gd name="connsiteX750" fmla="*/ 6811392 w 9907829"/>
              <a:gd name="connsiteY750" fmla="*/ 929373 h 6706386"/>
              <a:gd name="connsiteX751" fmla="*/ 7023345 w 9907829"/>
              <a:gd name="connsiteY751" fmla="*/ 1077739 h 6706386"/>
              <a:gd name="connsiteX752" fmla="*/ 7296315 w 9907829"/>
              <a:gd name="connsiteY752" fmla="*/ 930657 h 6706386"/>
              <a:gd name="connsiteX753" fmla="*/ 7587268 w 9907829"/>
              <a:gd name="connsiteY753" fmla="*/ 1107927 h 6706386"/>
              <a:gd name="connsiteX754" fmla="*/ 7853172 w 9907829"/>
              <a:gd name="connsiteY754" fmla="*/ 952495 h 6706386"/>
              <a:gd name="connsiteX755" fmla="*/ 8149905 w 9907829"/>
              <a:gd name="connsiteY755" fmla="*/ 1185001 h 6706386"/>
              <a:gd name="connsiteX756" fmla="*/ 8410029 w 9907829"/>
              <a:gd name="connsiteY756" fmla="*/ 987177 h 6706386"/>
              <a:gd name="connsiteX757" fmla="*/ 8680430 w 9907829"/>
              <a:gd name="connsiteY757" fmla="*/ 1257578 h 6706386"/>
              <a:gd name="connsiteX758" fmla="*/ 8552616 w 9907829"/>
              <a:gd name="connsiteY758" fmla="*/ 1487515 h 6706386"/>
              <a:gd name="connsiteX759" fmla="*/ 8714472 w 9907829"/>
              <a:gd name="connsiteY759" fmla="*/ 1628817 h 6706386"/>
              <a:gd name="connsiteX760" fmla="*/ 8966887 w 9907829"/>
              <a:gd name="connsiteY760" fmla="*/ 1501646 h 6706386"/>
              <a:gd name="connsiteX761" fmla="*/ 9274540 w 9907829"/>
              <a:gd name="connsiteY761" fmla="*/ 1754704 h 6706386"/>
              <a:gd name="connsiteX762" fmla="*/ 9523745 w 9907829"/>
              <a:gd name="connsiteY762" fmla="*/ 1558166 h 6706386"/>
              <a:gd name="connsiteX763" fmla="*/ 9780658 w 9907829"/>
              <a:gd name="connsiteY763" fmla="*/ 1815078 h 6706386"/>
              <a:gd name="connsiteX764" fmla="*/ 9616877 w 9907829"/>
              <a:gd name="connsiteY764" fmla="*/ 2054007 h 6706386"/>
              <a:gd name="connsiteX765" fmla="*/ 9835252 w 9907829"/>
              <a:gd name="connsiteY765" fmla="*/ 2258894 h 6706386"/>
              <a:gd name="connsiteX766" fmla="*/ 9907186 w 9907829"/>
              <a:gd name="connsiteY766" fmla="*/ 2165122 h 6706386"/>
              <a:gd name="connsiteX767" fmla="*/ 9907186 w 9907829"/>
              <a:gd name="connsiteY767" fmla="*/ 6706386 h 6706386"/>
              <a:gd name="connsiteX768" fmla="*/ 1456023 w 9907829"/>
              <a:gd name="connsiteY768" fmla="*/ 6706386 h 6706386"/>
              <a:gd name="connsiteX769" fmla="*/ 1475320 w 9907829"/>
              <a:gd name="connsiteY769" fmla="*/ 6664783 h 6706386"/>
              <a:gd name="connsiteX770" fmla="*/ 1600564 w 9907829"/>
              <a:gd name="connsiteY770" fmla="*/ 6556398 h 6706386"/>
              <a:gd name="connsiteX771" fmla="*/ 1414303 w 9907829"/>
              <a:gd name="connsiteY771" fmla="*/ 6270583 h 6706386"/>
              <a:gd name="connsiteX772" fmla="*/ 1583865 w 9907829"/>
              <a:gd name="connsiteY772" fmla="*/ 5993117 h 6706386"/>
              <a:gd name="connsiteX773" fmla="*/ 1412376 w 9907829"/>
              <a:gd name="connsiteY773" fmla="*/ 5713725 h 6706386"/>
              <a:gd name="connsiteX774" fmla="*/ 1587719 w 9907829"/>
              <a:gd name="connsiteY774" fmla="*/ 5432406 h 6706386"/>
              <a:gd name="connsiteX775" fmla="*/ 1418157 w 9907829"/>
              <a:gd name="connsiteY775" fmla="*/ 5156867 h 6706386"/>
              <a:gd name="connsiteX776" fmla="*/ 1622402 w 9907829"/>
              <a:gd name="connsiteY776" fmla="*/ 4866556 h 6706386"/>
              <a:gd name="connsiteX777" fmla="*/ 1439994 w 9907829"/>
              <a:gd name="connsiteY777" fmla="*/ 4600009 h 6706386"/>
              <a:gd name="connsiteX778" fmla="*/ 1726452 w 9907829"/>
              <a:gd name="connsiteY778" fmla="*/ 4313552 h 6706386"/>
              <a:gd name="connsiteX779" fmla="*/ 1952535 w 9907829"/>
              <a:gd name="connsiteY779" fmla="*/ 4424666 h 6706386"/>
              <a:gd name="connsiteX780" fmla="*/ 2056584 w 9907829"/>
              <a:gd name="connsiteY780" fmla="*/ 4301991 h 6706386"/>
              <a:gd name="connsiteX781" fmla="*/ 1957032 w 9907829"/>
              <a:gd name="connsiteY781" fmla="*/ 4152981 h 6706386"/>
              <a:gd name="connsiteX782" fmla="*/ 1726452 w 9907829"/>
              <a:gd name="connsiteY782" fmla="*/ 4298780 h 6706386"/>
              <a:gd name="connsiteX783" fmla="*/ 1470824 w 9907829"/>
              <a:gd name="connsiteY783" fmla="*/ 4043152 h 6706386"/>
              <a:gd name="connsiteX784" fmla="*/ 1726452 w 9907829"/>
              <a:gd name="connsiteY784" fmla="*/ 3787524 h 6706386"/>
              <a:gd name="connsiteX785" fmla="*/ 1957032 w 9907829"/>
              <a:gd name="connsiteY785" fmla="*/ 3933321 h 6706386"/>
              <a:gd name="connsiteX786" fmla="*/ 2116959 w 9907829"/>
              <a:gd name="connsiteY786" fmla="*/ 3741280 h 6706386"/>
              <a:gd name="connsiteX787" fmla="*/ 1978227 w 9907829"/>
              <a:gd name="connsiteY787" fmla="*/ 3485652 h 6706386"/>
              <a:gd name="connsiteX788" fmla="*/ 2283309 w 9907829"/>
              <a:gd name="connsiteY788" fmla="*/ 3180568 h 6706386"/>
              <a:gd name="connsiteX789" fmla="*/ 2516458 w 9907829"/>
              <a:gd name="connsiteY789" fmla="*/ 3289114 h 6706386"/>
              <a:gd name="connsiteX790" fmla="*/ 2622434 w 9907829"/>
              <a:gd name="connsiteY790" fmla="*/ 3177999 h 6706386"/>
              <a:gd name="connsiteX791" fmla="*/ 2520311 w 9907829"/>
              <a:gd name="connsiteY791" fmla="*/ 3009721 h 6706386"/>
              <a:gd name="connsiteX792" fmla="*/ 2283309 w 9907829"/>
              <a:gd name="connsiteY792" fmla="*/ 3180568 h 6706386"/>
              <a:gd name="connsiteX793" fmla="*/ 2032820 w 9907829"/>
              <a:gd name="connsiteY793" fmla="*/ 2930079 h 6706386"/>
              <a:gd name="connsiteX794" fmla="*/ 2283309 w 9907829"/>
              <a:gd name="connsiteY794" fmla="*/ 2679589 h 6706386"/>
              <a:gd name="connsiteX795" fmla="*/ 2520311 w 9907829"/>
              <a:gd name="connsiteY795" fmla="*/ 2850436 h 6706386"/>
              <a:gd name="connsiteX796" fmla="*/ 2732265 w 9907829"/>
              <a:gd name="connsiteY796" fmla="*/ 2617930 h 6706386"/>
              <a:gd name="connsiteX797" fmla="*/ 2571694 w 9907829"/>
              <a:gd name="connsiteY797" fmla="*/ 2371936 h 6706386"/>
              <a:gd name="connsiteX798" fmla="*/ 2840168 w 9907829"/>
              <a:gd name="connsiteY798" fmla="*/ 2103463 h 6706386"/>
              <a:gd name="connsiteX799" fmla="*/ 3084876 w 9907829"/>
              <a:gd name="connsiteY799" fmla="*/ 2261464 h 6706386"/>
              <a:gd name="connsiteX800" fmla="*/ 3303897 w 9907829"/>
              <a:gd name="connsiteY800" fmla="*/ 2054007 h 6706386"/>
              <a:gd name="connsiteX801" fmla="*/ 3140113 w 9907829"/>
              <a:gd name="connsiteY801" fmla="*/ 1815078 h 6706386"/>
              <a:gd name="connsiteX802" fmla="*/ 3397026 w 9907829"/>
              <a:gd name="connsiteY802" fmla="*/ 1558166 h 6706386"/>
              <a:gd name="connsiteX803" fmla="*/ 3646231 w 9907829"/>
              <a:gd name="connsiteY803" fmla="*/ 1754704 h 6706386"/>
              <a:gd name="connsiteX804" fmla="*/ 3953882 w 9907829"/>
              <a:gd name="connsiteY804" fmla="*/ 1501646 h 6706386"/>
              <a:gd name="connsiteX805" fmla="*/ 4206301 w 9907829"/>
              <a:gd name="connsiteY805" fmla="*/ 1628817 h 6706386"/>
              <a:gd name="connsiteX806" fmla="*/ 4368154 w 9907829"/>
              <a:gd name="connsiteY806" fmla="*/ 1487515 h 6706386"/>
              <a:gd name="connsiteX807" fmla="*/ 4240341 w 9907829"/>
              <a:gd name="connsiteY807" fmla="*/ 1257578 h 6706386"/>
              <a:gd name="connsiteX808" fmla="*/ 4510741 w 9907829"/>
              <a:gd name="connsiteY808" fmla="*/ 987177 h 6706386"/>
              <a:gd name="connsiteX809" fmla="*/ 4770864 w 9907829"/>
              <a:gd name="connsiteY809" fmla="*/ 1185001 h 6706386"/>
              <a:gd name="connsiteX810" fmla="*/ 5067599 w 9907829"/>
              <a:gd name="connsiteY810" fmla="*/ 952495 h 6706386"/>
              <a:gd name="connsiteX811" fmla="*/ 5333505 w 9907829"/>
              <a:gd name="connsiteY811" fmla="*/ 1107927 h 6706386"/>
              <a:gd name="connsiteX812" fmla="*/ 5624456 w 9907829"/>
              <a:gd name="connsiteY812" fmla="*/ 930657 h 6706386"/>
              <a:gd name="connsiteX813" fmla="*/ 5897426 w 9907829"/>
              <a:gd name="connsiteY813" fmla="*/ 1077739 h 6706386"/>
              <a:gd name="connsiteX814" fmla="*/ 6109379 w 9907829"/>
              <a:gd name="connsiteY814" fmla="*/ 929373 h 6706386"/>
              <a:gd name="connsiteX815" fmla="*/ 5942386 w 9907829"/>
              <a:gd name="connsiteY815" fmla="*/ 700721 h 6706386"/>
              <a:gd name="connsiteX816" fmla="*/ 6181956 w 9907829"/>
              <a:gd name="connsiteY816" fmla="*/ 461149 h 6706386"/>
              <a:gd name="connsiteX817" fmla="*/ 2840168 w 9907829"/>
              <a:gd name="connsiteY817" fmla="*/ 113689 h 6706386"/>
              <a:gd name="connsiteX818" fmla="*/ 2869713 w 9907829"/>
              <a:gd name="connsiteY818" fmla="*/ 143233 h 6706386"/>
              <a:gd name="connsiteX819" fmla="*/ 2869581 w 9907829"/>
              <a:gd name="connsiteY819" fmla="*/ 143551 h 6706386"/>
              <a:gd name="connsiteX820" fmla="*/ 2869713 w 9907829"/>
              <a:gd name="connsiteY820" fmla="*/ 143871 h 6706386"/>
              <a:gd name="connsiteX821" fmla="*/ 2840168 w 9907829"/>
              <a:gd name="connsiteY821" fmla="*/ 173415 h 6706386"/>
              <a:gd name="connsiteX822" fmla="*/ 2810622 w 9907829"/>
              <a:gd name="connsiteY822" fmla="*/ 143871 h 6706386"/>
              <a:gd name="connsiteX823" fmla="*/ 2810753 w 9907829"/>
              <a:gd name="connsiteY823" fmla="*/ 143551 h 6706386"/>
              <a:gd name="connsiteX824" fmla="*/ 2810622 w 9907829"/>
              <a:gd name="connsiteY824" fmla="*/ 143233 h 6706386"/>
              <a:gd name="connsiteX825" fmla="*/ 2840168 w 9907829"/>
              <a:gd name="connsiteY825" fmla="*/ 113689 h 6706386"/>
              <a:gd name="connsiteX826" fmla="*/ 3397667 w 9907829"/>
              <a:gd name="connsiteY826" fmla="*/ 93779 h 6706386"/>
              <a:gd name="connsiteX827" fmla="*/ 3447123 w 9907829"/>
              <a:gd name="connsiteY827" fmla="*/ 143233 h 6706386"/>
              <a:gd name="connsiteX828" fmla="*/ 3446990 w 9907829"/>
              <a:gd name="connsiteY828" fmla="*/ 143553 h 6706386"/>
              <a:gd name="connsiteX829" fmla="*/ 3447123 w 9907829"/>
              <a:gd name="connsiteY829" fmla="*/ 143871 h 6706386"/>
              <a:gd name="connsiteX830" fmla="*/ 3397667 w 9907829"/>
              <a:gd name="connsiteY830" fmla="*/ 193326 h 6706386"/>
              <a:gd name="connsiteX831" fmla="*/ 3348213 w 9907829"/>
              <a:gd name="connsiteY831" fmla="*/ 143871 h 6706386"/>
              <a:gd name="connsiteX832" fmla="*/ 3348344 w 9907829"/>
              <a:gd name="connsiteY832" fmla="*/ 143553 h 6706386"/>
              <a:gd name="connsiteX833" fmla="*/ 3348213 w 9907829"/>
              <a:gd name="connsiteY833" fmla="*/ 143233 h 6706386"/>
              <a:gd name="connsiteX834" fmla="*/ 3397667 w 9907829"/>
              <a:gd name="connsiteY834" fmla="*/ 93779 h 6706386"/>
              <a:gd name="connsiteX835" fmla="*/ 3954524 w 9907829"/>
              <a:gd name="connsiteY835" fmla="*/ 71299 h 6706386"/>
              <a:gd name="connsiteX836" fmla="*/ 4026460 w 9907829"/>
              <a:gd name="connsiteY836" fmla="*/ 143235 h 6706386"/>
              <a:gd name="connsiteX837" fmla="*/ 4026397 w 9907829"/>
              <a:gd name="connsiteY837" fmla="*/ 143553 h 6706386"/>
              <a:gd name="connsiteX838" fmla="*/ 4026460 w 9907829"/>
              <a:gd name="connsiteY838" fmla="*/ 143871 h 6706386"/>
              <a:gd name="connsiteX839" fmla="*/ 3954524 w 9907829"/>
              <a:gd name="connsiteY839" fmla="*/ 215806 h 6706386"/>
              <a:gd name="connsiteX840" fmla="*/ 3882590 w 9907829"/>
              <a:gd name="connsiteY840" fmla="*/ 143871 h 6706386"/>
              <a:gd name="connsiteX841" fmla="*/ 3882654 w 9907829"/>
              <a:gd name="connsiteY841" fmla="*/ 143553 h 6706386"/>
              <a:gd name="connsiteX842" fmla="*/ 3882590 w 9907829"/>
              <a:gd name="connsiteY842" fmla="*/ 143235 h 6706386"/>
              <a:gd name="connsiteX843" fmla="*/ 3954524 w 9907829"/>
              <a:gd name="connsiteY843" fmla="*/ 71299 h 6706386"/>
              <a:gd name="connsiteX844" fmla="*/ 4511383 w 9907829"/>
              <a:gd name="connsiteY844" fmla="*/ 47529 h 6706386"/>
              <a:gd name="connsiteX845" fmla="*/ 4607725 w 9907829"/>
              <a:gd name="connsiteY845" fmla="*/ 143871 h 6706386"/>
              <a:gd name="connsiteX846" fmla="*/ 4607725 w 9907829"/>
              <a:gd name="connsiteY846" fmla="*/ 143873 h 6706386"/>
              <a:gd name="connsiteX847" fmla="*/ 4607725 w 9907829"/>
              <a:gd name="connsiteY847" fmla="*/ 143877 h 6706386"/>
              <a:gd name="connsiteX848" fmla="*/ 4511383 w 9907829"/>
              <a:gd name="connsiteY848" fmla="*/ 240219 h 6706386"/>
              <a:gd name="connsiteX849" fmla="*/ 4415041 w 9907829"/>
              <a:gd name="connsiteY849" fmla="*/ 143877 h 6706386"/>
              <a:gd name="connsiteX850" fmla="*/ 4415042 w 9907829"/>
              <a:gd name="connsiteY850" fmla="*/ 143873 h 6706386"/>
              <a:gd name="connsiteX851" fmla="*/ 4415041 w 9907829"/>
              <a:gd name="connsiteY851" fmla="*/ 143871 h 6706386"/>
              <a:gd name="connsiteX852" fmla="*/ 4511383 w 9907829"/>
              <a:gd name="connsiteY852" fmla="*/ 47529 h 6706386"/>
              <a:gd name="connsiteX853" fmla="*/ 5068241 w 9907829"/>
              <a:gd name="connsiteY853" fmla="*/ 26334 h 6706386"/>
              <a:gd name="connsiteX854" fmla="*/ 5185778 w 9907829"/>
              <a:gd name="connsiteY854" fmla="*/ 143871 h 6706386"/>
              <a:gd name="connsiteX855" fmla="*/ 5185778 w 9907829"/>
              <a:gd name="connsiteY855" fmla="*/ 143874 h 6706386"/>
              <a:gd name="connsiteX856" fmla="*/ 5185778 w 9907829"/>
              <a:gd name="connsiteY856" fmla="*/ 143877 h 6706386"/>
              <a:gd name="connsiteX857" fmla="*/ 5068241 w 9907829"/>
              <a:gd name="connsiteY857" fmla="*/ 261414 h 6706386"/>
              <a:gd name="connsiteX858" fmla="*/ 4950704 w 9907829"/>
              <a:gd name="connsiteY858" fmla="*/ 143877 h 6706386"/>
              <a:gd name="connsiteX859" fmla="*/ 4950705 w 9907829"/>
              <a:gd name="connsiteY859" fmla="*/ 143874 h 6706386"/>
              <a:gd name="connsiteX860" fmla="*/ 4950704 w 9907829"/>
              <a:gd name="connsiteY860" fmla="*/ 143871 h 6706386"/>
              <a:gd name="connsiteX861" fmla="*/ 4950925 w 9907829"/>
              <a:gd name="connsiteY861" fmla="*/ 142777 h 6706386"/>
              <a:gd name="connsiteX862" fmla="*/ 4959946 w 9907829"/>
              <a:gd name="connsiteY862" fmla="*/ 97875 h 6706386"/>
              <a:gd name="connsiteX863" fmla="*/ 5022508 w 9907829"/>
              <a:gd name="connsiteY863" fmla="*/ 35492 h 6706386"/>
              <a:gd name="connsiteX864" fmla="*/ 5064898 w 9907829"/>
              <a:gd name="connsiteY864" fmla="*/ 27009 h 6706386"/>
              <a:gd name="connsiteX865" fmla="*/ 7296313 w 9907829"/>
              <a:gd name="connsiteY865" fmla="*/ 10283 h 6706386"/>
              <a:gd name="connsiteX866" fmla="*/ 7429266 w 9907829"/>
              <a:gd name="connsiteY866" fmla="*/ 143235 h 6706386"/>
              <a:gd name="connsiteX867" fmla="*/ 7429201 w 9907829"/>
              <a:gd name="connsiteY867" fmla="*/ 143553 h 6706386"/>
              <a:gd name="connsiteX868" fmla="*/ 7429266 w 9907829"/>
              <a:gd name="connsiteY868" fmla="*/ 143871 h 6706386"/>
              <a:gd name="connsiteX869" fmla="*/ 7296313 w 9907829"/>
              <a:gd name="connsiteY869" fmla="*/ 276822 h 6706386"/>
              <a:gd name="connsiteX870" fmla="*/ 7163362 w 9907829"/>
              <a:gd name="connsiteY870" fmla="*/ 143871 h 6706386"/>
              <a:gd name="connsiteX871" fmla="*/ 7163425 w 9907829"/>
              <a:gd name="connsiteY871" fmla="*/ 143553 h 6706386"/>
              <a:gd name="connsiteX872" fmla="*/ 7163362 w 9907829"/>
              <a:gd name="connsiteY872" fmla="*/ 143235 h 6706386"/>
              <a:gd name="connsiteX873" fmla="*/ 7296313 w 9907829"/>
              <a:gd name="connsiteY873" fmla="*/ 10283 h 6706386"/>
              <a:gd name="connsiteX874" fmla="*/ 5625740 w 9907829"/>
              <a:gd name="connsiteY874" fmla="*/ 10283 h 6706386"/>
              <a:gd name="connsiteX875" fmla="*/ 5758691 w 9907829"/>
              <a:gd name="connsiteY875" fmla="*/ 143234 h 6706386"/>
              <a:gd name="connsiteX876" fmla="*/ 5758627 w 9907829"/>
              <a:gd name="connsiteY876" fmla="*/ 143553 h 6706386"/>
              <a:gd name="connsiteX877" fmla="*/ 5758691 w 9907829"/>
              <a:gd name="connsiteY877" fmla="*/ 143871 h 6706386"/>
              <a:gd name="connsiteX878" fmla="*/ 5625740 w 9907829"/>
              <a:gd name="connsiteY878" fmla="*/ 276822 h 6706386"/>
              <a:gd name="connsiteX879" fmla="*/ 5492788 w 9907829"/>
              <a:gd name="connsiteY879" fmla="*/ 143871 h 6706386"/>
              <a:gd name="connsiteX880" fmla="*/ 5492852 w 9907829"/>
              <a:gd name="connsiteY880" fmla="*/ 143553 h 6706386"/>
              <a:gd name="connsiteX881" fmla="*/ 5492788 w 9907829"/>
              <a:gd name="connsiteY881" fmla="*/ 143234 h 6706386"/>
              <a:gd name="connsiteX882" fmla="*/ 5625740 w 9907829"/>
              <a:gd name="connsiteY882" fmla="*/ 10283 h 6706386"/>
              <a:gd name="connsiteX883" fmla="*/ 6182597 w 9907829"/>
              <a:gd name="connsiteY883" fmla="*/ 1 h 6706386"/>
              <a:gd name="connsiteX884" fmla="*/ 6325827 w 9907829"/>
              <a:gd name="connsiteY884" fmla="*/ 143228 h 6706386"/>
              <a:gd name="connsiteX885" fmla="*/ 6325761 w 9907829"/>
              <a:gd name="connsiteY885" fmla="*/ 143553 h 6706386"/>
              <a:gd name="connsiteX886" fmla="*/ 6325827 w 9907829"/>
              <a:gd name="connsiteY886" fmla="*/ 143876 h 6706386"/>
              <a:gd name="connsiteX887" fmla="*/ 6182597 w 9907829"/>
              <a:gd name="connsiteY887" fmla="*/ 287105 h 6706386"/>
              <a:gd name="connsiteX888" fmla="*/ 6039369 w 9907829"/>
              <a:gd name="connsiteY888" fmla="*/ 143876 h 6706386"/>
              <a:gd name="connsiteX889" fmla="*/ 6039435 w 9907829"/>
              <a:gd name="connsiteY889" fmla="*/ 143554 h 6706386"/>
              <a:gd name="connsiteX890" fmla="*/ 6039369 w 9907829"/>
              <a:gd name="connsiteY890" fmla="*/ 143228 h 6706386"/>
              <a:gd name="connsiteX891" fmla="*/ 6182597 w 9907829"/>
              <a:gd name="connsiteY891" fmla="*/ 1 h 6706386"/>
              <a:gd name="connsiteX892" fmla="*/ 6739456 w 9907829"/>
              <a:gd name="connsiteY892" fmla="*/ 0 h 6706386"/>
              <a:gd name="connsiteX893" fmla="*/ 6882684 w 9907829"/>
              <a:gd name="connsiteY893" fmla="*/ 143228 h 6706386"/>
              <a:gd name="connsiteX894" fmla="*/ 6882619 w 9907829"/>
              <a:gd name="connsiteY894" fmla="*/ 143553 h 6706386"/>
              <a:gd name="connsiteX895" fmla="*/ 6882684 w 9907829"/>
              <a:gd name="connsiteY895" fmla="*/ 143877 h 6706386"/>
              <a:gd name="connsiteX896" fmla="*/ 6739456 w 9907829"/>
              <a:gd name="connsiteY896" fmla="*/ 287105 h 6706386"/>
              <a:gd name="connsiteX897" fmla="*/ 6596227 w 9907829"/>
              <a:gd name="connsiteY897" fmla="*/ 143877 h 6706386"/>
              <a:gd name="connsiteX898" fmla="*/ 6596293 w 9907829"/>
              <a:gd name="connsiteY898" fmla="*/ 143554 h 6706386"/>
              <a:gd name="connsiteX899" fmla="*/ 6596227 w 9907829"/>
              <a:gd name="connsiteY899" fmla="*/ 143228 h 6706386"/>
              <a:gd name="connsiteX900" fmla="*/ 6739456 w 9907829"/>
              <a:gd name="connsiteY900" fmla="*/ 0 h 670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Lst>
            <a:rect l="l" t="t" r="r" b="b"/>
            <a:pathLst>
              <a:path w="9907829" h="6706386">
                <a:moveTo>
                  <a:pt x="1169593" y="6629618"/>
                </a:moveTo>
                <a:cubicBezTo>
                  <a:pt x="1224187" y="6629618"/>
                  <a:pt x="1273643" y="6651777"/>
                  <a:pt x="1309450" y="6687585"/>
                </a:cubicBezTo>
                <a:lnTo>
                  <a:pt x="1322130" y="6706386"/>
                </a:lnTo>
                <a:lnTo>
                  <a:pt x="1017056" y="6706386"/>
                </a:lnTo>
                <a:lnTo>
                  <a:pt x="1029737" y="6687585"/>
                </a:lnTo>
                <a:cubicBezTo>
                  <a:pt x="1065544" y="6651777"/>
                  <a:pt x="1115000" y="6629618"/>
                  <a:pt x="1169593" y="6629618"/>
                </a:cubicBezTo>
                <a:close/>
                <a:moveTo>
                  <a:pt x="55237" y="6215347"/>
                </a:moveTo>
                <a:lnTo>
                  <a:pt x="55307" y="6215361"/>
                </a:lnTo>
                <a:lnTo>
                  <a:pt x="76965" y="6219732"/>
                </a:lnTo>
                <a:cubicBezTo>
                  <a:pt x="96985" y="6228192"/>
                  <a:pt x="110954" y="6247944"/>
                  <a:pt x="110472" y="6270583"/>
                </a:cubicBezTo>
                <a:cubicBezTo>
                  <a:pt x="111115" y="6301414"/>
                  <a:pt x="86068" y="6325821"/>
                  <a:pt x="55237" y="6325821"/>
                </a:cubicBezTo>
                <a:cubicBezTo>
                  <a:pt x="47690" y="6325821"/>
                  <a:pt x="40465" y="6324295"/>
                  <a:pt x="33871" y="6321525"/>
                </a:cubicBezTo>
                <a:lnTo>
                  <a:pt x="33795" y="6321474"/>
                </a:lnTo>
                <a:lnTo>
                  <a:pt x="33600" y="6321435"/>
                </a:lnTo>
                <a:lnTo>
                  <a:pt x="24284" y="6315109"/>
                </a:lnTo>
                <a:lnTo>
                  <a:pt x="16299" y="6309763"/>
                </a:lnTo>
                <a:lnTo>
                  <a:pt x="16253" y="6309654"/>
                </a:lnTo>
                <a:lnTo>
                  <a:pt x="16058" y="6309523"/>
                </a:lnTo>
                <a:cubicBezTo>
                  <a:pt x="6103" y="6299486"/>
                  <a:pt x="0" y="6285676"/>
                  <a:pt x="0" y="6270583"/>
                </a:cubicBezTo>
                <a:cubicBezTo>
                  <a:pt x="0" y="6255489"/>
                  <a:pt x="6103" y="6241681"/>
                  <a:pt x="16058" y="6231646"/>
                </a:cubicBezTo>
                <a:lnTo>
                  <a:pt x="16253" y="6231513"/>
                </a:lnTo>
                <a:lnTo>
                  <a:pt x="16299" y="6231404"/>
                </a:lnTo>
                <a:lnTo>
                  <a:pt x="24276" y="6226065"/>
                </a:lnTo>
                <a:lnTo>
                  <a:pt x="33600" y="6219732"/>
                </a:lnTo>
                <a:lnTo>
                  <a:pt x="33795" y="6219693"/>
                </a:lnTo>
                <a:lnTo>
                  <a:pt x="33871" y="6219642"/>
                </a:lnTo>
                <a:lnTo>
                  <a:pt x="55202" y="6215355"/>
                </a:lnTo>
                <a:close/>
                <a:moveTo>
                  <a:pt x="612736" y="6148550"/>
                </a:moveTo>
                <a:cubicBezTo>
                  <a:pt x="680176" y="6148550"/>
                  <a:pt x="734770" y="6203144"/>
                  <a:pt x="734770" y="6270583"/>
                </a:cubicBezTo>
                <a:cubicBezTo>
                  <a:pt x="734770" y="6338023"/>
                  <a:pt x="680176" y="6392617"/>
                  <a:pt x="612736" y="6392617"/>
                </a:cubicBezTo>
                <a:cubicBezTo>
                  <a:pt x="545297" y="6392617"/>
                  <a:pt x="490703" y="6338023"/>
                  <a:pt x="490703" y="6270583"/>
                </a:cubicBezTo>
                <a:cubicBezTo>
                  <a:pt x="490703" y="6203144"/>
                  <a:pt x="545297" y="6148550"/>
                  <a:pt x="612736" y="6148550"/>
                </a:cubicBezTo>
                <a:close/>
                <a:moveTo>
                  <a:pt x="1169594" y="6059273"/>
                </a:moveTo>
                <a:cubicBezTo>
                  <a:pt x="1286489" y="6059273"/>
                  <a:pt x="1380904" y="6153688"/>
                  <a:pt x="1380904" y="6270583"/>
                </a:cubicBezTo>
                <a:lnTo>
                  <a:pt x="1380838" y="6270905"/>
                </a:lnTo>
                <a:lnTo>
                  <a:pt x="1380904" y="6271227"/>
                </a:lnTo>
                <a:cubicBezTo>
                  <a:pt x="1380904" y="6388121"/>
                  <a:pt x="1286489" y="6482537"/>
                  <a:pt x="1169594" y="6482537"/>
                </a:cubicBezTo>
                <a:cubicBezTo>
                  <a:pt x="1052699" y="6482537"/>
                  <a:pt x="958283" y="6387479"/>
                  <a:pt x="958283" y="6271227"/>
                </a:cubicBezTo>
                <a:lnTo>
                  <a:pt x="958349" y="6270905"/>
                </a:lnTo>
                <a:lnTo>
                  <a:pt x="958283" y="6270583"/>
                </a:lnTo>
                <a:cubicBezTo>
                  <a:pt x="958283" y="6153688"/>
                  <a:pt x="1052699" y="6059273"/>
                  <a:pt x="1169594" y="6059273"/>
                </a:cubicBezTo>
                <a:close/>
                <a:moveTo>
                  <a:pt x="55237" y="5658490"/>
                </a:moveTo>
                <a:lnTo>
                  <a:pt x="55274" y="5658497"/>
                </a:lnTo>
                <a:lnTo>
                  <a:pt x="76604" y="5662785"/>
                </a:lnTo>
                <a:lnTo>
                  <a:pt x="76679" y="5662836"/>
                </a:lnTo>
                <a:lnTo>
                  <a:pt x="76875" y="5662875"/>
                </a:lnTo>
                <a:lnTo>
                  <a:pt x="86311" y="5669282"/>
                </a:lnTo>
                <a:lnTo>
                  <a:pt x="94175" y="5674547"/>
                </a:lnTo>
                <a:lnTo>
                  <a:pt x="94219" y="5674653"/>
                </a:lnTo>
                <a:lnTo>
                  <a:pt x="94417" y="5674787"/>
                </a:lnTo>
                <a:cubicBezTo>
                  <a:pt x="104372" y="5684823"/>
                  <a:pt x="110472" y="5698632"/>
                  <a:pt x="110472" y="5713725"/>
                </a:cubicBezTo>
                <a:cubicBezTo>
                  <a:pt x="110472" y="5728819"/>
                  <a:pt x="104372" y="5742628"/>
                  <a:pt x="94417" y="5752664"/>
                </a:cubicBezTo>
                <a:lnTo>
                  <a:pt x="94219" y="5752798"/>
                </a:lnTo>
                <a:lnTo>
                  <a:pt x="94175" y="5752904"/>
                </a:lnTo>
                <a:lnTo>
                  <a:pt x="86269" y="5758197"/>
                </a:lnTo>
                <a:lnTo>
                  <a:pt x="76874" y="5764576"/>
                </a:lnTo>
                <a:lnTo>
                  <a:pt x="76679" y="5764616"/>
                </a:lnTo>
                <a:lnTo>
                  <a:pt x="76604" y="5764666"/>
                </a:lnTo>
                <a:cubicBezTo>
                  <a:pt x="70010" y="5767437"/>
                  <a:pt x="62784" y="5768962"/>
                  <a:pt x="55237" y="5768962"/>
                </a:cubicBezTo>
                <a:cubicBezTo>
                  <a:pt x="47690" y="5768962"/>
                  <a:pt x="40465" y="5767437"/>
                  <a:pt x="33871" y="5764666"/>
                </a:cubicBezTo>
                <a:lnTo>
                  <a:pt x="33795" y="5764616"/>
                </a:lnTo>
                <a:lnTo>
                  <a:pt x="33600" y="5764576"/>
                </a:lnTo>
                <a:lnTo>
                  <a:pt x="24251" y="5758228"/>
                </a:lnTo>
                <a:lnTo>
                  <a:pt x="16299" y="5752904"/>
                </a:lnTo>
                <a:lnTo>
                  <a:pt x="16255" y="5752797"/>
                </a:lnTo>
                <a:lnTo>
                  <a:pt x="16058" y="5752664"/>
                </a:lnTo>
                <a:cubicBezTo>
                  <a:pt x="6103" y="5742628"/>
                  <a:pt x="0" y="5728819"/>
                  <a:pt x="0" y="5713725"/>
                </a:cubicBezTo>
                <a:cubicBezTo>
                  <a:pt x="0" y="5698632"/>
                  <a:pt x="6103" y="5684823"/>
                  <a:pt x="16058" y="5674787"/>
                </a:cubicBezTo>
                <a:lnTo>
                  <a:pt x="16255" y="5674654"/>
                </a:lnTo>
                <a:lnTo>
                  <a:pt x="16299" y="5674547"/>
                </a:lnTo>
                <a:lnTo>
                  <a:pt x="24238" y="5669234"/>
                </a:lnTo>
                <a:lnTo>
                  <a:pt x="33600" y="5662875"/>
                </a:lnTo>
                <a:lnTo>
                  <a:pt x="33795" y="5662836"/>
                </a:lnTo>
                <a:lnTo>
                  <a:pt x="33871" y="5662785"/>
                </a:lnTo>
                <a:lnTo>
                  <a:pt x="55202" y="5658497"/>
                </a:lnTo>
                <a:close/>
                <a:moveTo>
                  <a:pt x="612736" y="5590407"/>
                </a:moveTo>
                <a:cubicBezTo>
                  <a:pt x="680818" y="5590407"/>
                  <a:pt x="736054" y="5645644"/>
                  <a:pt x="736054" y="5713725"/>
                </a:cubicBezTo>
                <a:cubicBezTo>
                  <a:pt x="736054" y="5781807"/>
                  <a:pt x="680818" y="5837044"/>
                  <a:pt x="612736" y="5837044"/>
                </a:cubicBezTo>
                <a:cubicBezTo>
                  <a:pt x="544012" y="5837044"/>
                  <a:pt x="488776" y="5781807"/>
                  <a:pt x="489419" y="5713725"/>
                </a:cubicBezTo>
                <a:cubicBezTo>
                  <a:pt x="488776" y="5645644"/>
                  <a:pt x="544012" y="5590407"/>
                  <a:pt x="612736" y="5590407"/>
                </a:cubicBezTo>
                <a:close/>
                <a:moveTo>
                  <a:pt x="1163664" y="5500788"/>
                </a:moveTo>
                <a:lnTo>
                  <a:pt x="1168703" y="5501137"/>
                </a:lnTo>
                <a:lnTo>
                  <a:pt x="1169494" y="5500982"/>
                </a:lnTo>
                <a:lnTo>
                  <a:pt x="1171160" y="5501306"/>
                </a:lnTo>
                <a:lnTo>
                  <a:pt x="1205348" y="5503673"/>
                </a:lnTo>
                <a:lnTo>
                  <a:pt x="1228727" y="5512507"/>
                </a:lnTo>
                <a:lnTo>
                  <a:pt x="1249493" y="5516548"/>
                </a:lnTo>
                <a:lnTo>
                  <a:pt x="1262800" y="5525385"/>
                </a:lnTo>
                <a:lnTo>
                  <a:pt x="1281583" y="5532483"/>
                </a:lnTo>
                <a:lnTo>
                  <a:pt x="1302288" y="5551608"/>
                </a:lnTo>
                <a:lnTo>
                  <a:pt x="1319819" y="5563249"/>
                </a:lnTo>
                <a:lnTo>
                  <a:pt x="1327634" y="5575016"/>
                </a:lnTo>
                <a:lnTo>
                  <a:pt x="1341451" y="5587778"/>
                </a:lnTo>
                <a:lnTo>
                  <a:pt x="1353491" y="5613955"/>
                </a:lnTo>
                <a:lnTo>
                  <a:pt x="1366520" y="5633576"/>
                </a:lnTo>
                <a:lnTo>
                  <a:pt x="1369458" y="5648668"/>
                </a:lnTo>
                <a:lnTo>
                  <a:pt x="1376727" y="5664474"/>
                </a:lnTo>
                <a:lnTo>
                  <a:pt x="1377574" y="5690377"/>
                </a:lnTo>
                <a:lnTo>
                  <a:pt x="1382088" y="5713576"/>
                </a:lnTo>
                <a:lnTo>
                  <a:pt x="1378872" y="5730102"/>
                </a:lnTo>
                <a:lnTo>
                  <a:pt x="1379484" y="5748846"/>
                </a:lnTo>
                <a:lnTo>
                  <a:pt x="1370703" y="5772081"/>
                </a:lnTo>
                <a:lnTo>
                  <a:pt x="1366520" y="5793574"/>
                </a:lnTo>
                <a:lnTo>
                  <a:pt x="1357375" y="5807346"/>
                </a:lnTo>
                <a:lnTo>
                  <a:pt x="1350673" y="5825080"/>
                </a:lnTo>
                <a:lnTo>
                  <a:pt x="1332617" y="5844631"/>
                </a:lnTo>
                <a:lnTo>
                  <a:pt x="1319819" y="5863902"/>
                </a:lnTo>
                <a:lnTo>
                  <a:pt x="1306885" y="5872491"/>
                </a:lnTo>
                <a:lnTo>
                  <a:pt x="1295378" y="5884949"/>
                </a:lnTo>
                <a:lnTo>
                  <a:pt x="1271775" y="5895806"/>
                </a:lnTo>
                <a:lnTo>
                  <a:pt x="1249493" y="5910602"/>
                </a:lnTo>
                <a:lnTo>
                  <a:pt x="1232357" y="5913937"/>
                </a:lnTo>
                <a:lnTo>
                  <a:pt x="1218684" y="5920225"/>
                </a:lnTo>
                <a:cubicBezTo>
                  <a:pt x="1204402" y="5923598"/>
                  <a:pt x="1190114" y="5925443"/>
                  <a:pt x="1175995" y="5925867"/>
                </a:cubicBezTo>
                <a:lnTo>
                  <a:pt x="1172342" y="5925615"/>
                </a:lnTo>
                <a:lnTo>
                  <a:pt x="1169494" y="5926168"/>
                </a:lnTo>
                <a:lnTo>
                  <a:pt x="1163502" y="5925002"/>
                </a:lnTo>
                <a:lnTo>
                  <a:pt x="1134312" y="5922982"/>
                </a:lnTo>
                <a:lnTo>
                  <a:pt x="1114348" y="5915438"/>
                </a:lnTo>
                <a:lnTo>
                  <a:pt x="1089495" y="5910602"/>
                </a:lnTo>
                <a:lnTo>
                  <a:pt x="1073571" y="5900026"/>
                </a:lnTo>
                <a:lnTo>
                  <a:pt x="1058076" y="5894170"/>
                </a:lnTo>
                <a:lnTo>
                  <a:pt x="1040996" y="5878397"/>
                </a:lnTo>
                <a:lnTo>
                  <a:pt x="1019168" y="5863901"/>
                </a:lnTo>
                <a:lnTo>
                  <a:pt x="1009439" y="5849250"/>
                </a:lnTo>
                <a:lnTo>
                  <a:pt x="998208" y="5838876"/>
                </a:lnTo>
                <a:lnTo>
                  <a:pt x="988420" y="5817597"/>
                </a:lnTo>
                <a:lnTo>
                  <a:pt x="972468" y="5793574"/>
                </a:lnTo>
                <a:lnTo>
                  <a:pt x="968872" y="5775098"/>
                </a:lnTo>
                <a:lnTo>
                  <a:pt x="962932" y="5762182"/>
                </a:lnTo>
                <a:lnTo>
                  <a:pt x="962240" y="5741014"/>
                </a:lnTo>
                <a:lnTo>
                  <a:pt x="956901" y="5713576"/>
                </a:lnTo>
                <a:lnTo>
                  <a:pt x="960705" y="5694026"/>
                </a:lnTo>
                <a:lnTo>
                  <a:pt x="960175" y="5677809"/>
                </a:lnTo>
                <a:lnTo>
                  <a:pt x="967773" y="5657705"/>
                </a:lnTo>
                <a:lnTo>
                  <a:pt x="972468" y="5633577"/>
                </a:lnTo>
                <a:lnTo>
                  <a:pt x="982734" y="5618115"/>
                </a:lnTo>
                <a:lnTo>
                  <a:pt x="988986" y="5601574"/>
                </a:lnTo>
                <a:lnTo>
                  <a:pt x="1005827" y="5583340"/>
                </a:lnTo>
                <a:lnTo>
                  <a:pt x="1019168" y="5563249"/>
                </a:lnTo>
                <a:lnTo>
                  <a:pt x="1032653" y="5554295"/>
                </a:lnTo>
                <a:lnTo>
                  <a:pt x="1044281" y="5541705"/>
                </a:lnTo>
                <a:lnTo>
                  <a:pt x="1068135" y="5530733"/>
                </a:lnTo>
                <a:lnTo>
                  <a:pt x="1089496" y="5516549"/>
                </a:lnTo>
                <a:lnTo>
                  <a:pt x="1105926" y="5513352"/>
                </a:lnTo>
                <a:lnTo>
                  <a:pt x="1120975" y="5506430"/>
                </a:lnTo>
                <a:cubicBezTo>
                  <a:pt x="1135259" y="5503057"/>
                  <a:pt x="1149545" y="5501211"/>
                  <a:pt x="1163664" y="5500788"/>
                </a:cubicBezTo>
                <a:close/>
                <a:moveTo>
                  <a:pt x="55236" y="5103558"/>
                </a:moveTo>
                <a:cubicBezTo>
                  <a:pt x="84783" y="5103558"/>
                  <a:pt x="108546" y="5127323"/>
                  <a:pt x="108546" y="5156867"/>
                </a:cubicBezTo>
                <a:cubicBezTo>
                  <a:pt x="108546" y="5186412"/>
                  <a:pt x="84783" y="5210177"/>
                  <a:pt x="55236" y="5210177"/>
                </a:cubicBezTo>
                <a:cubicBezTo>
                  <a:pt x="25691" y="5210177"/>
                  <a:pt x="1928" y="5186412"/>
                  <a:pt x="1928" y="5156867"/>
                </a:cubicBezTo>
                <a:cubicBezTo>
                  <a:pt x="1928" y="5127323"/>
                  <a:pt x="25691" y="5103558"/>
                  <a:pt x="55236" y="5103558"/>
                </a:cubicBezTo>
                <a:close/>
                <a:moveTo>
                  <a:pt x="612737" y="5039330"/>
                </a:moveTo>
                <a:cubicBezTo>
                  <a:pt x="677607" y="5039330"/>
                  <a:pt x="729632" y="5091997"/>
                  <a:pt x="729632" y="5156225"/>
                </a:cubicBezTo>
                <a:lnTo>
                  <a:pt x="729567" y="5156546"/>
                </a:lnTo>
                <a:lnTo>
                  <a:pt x="729632" y="5156868"/>
                </a:lnTo>
                <a:cubicBezTo>
                  <a:pt x="729632" y="5221095"/>
                  <a:pt x="677607" y="5273763"/>
                  <a:pt x="612737" y="5273763"/>
                </a:cubicBezTo>
                <a:cubicBezTo>
                  <a:pt x="548509" y="5273763"/>
                  <a:pt x="495841" y="5221738"/>
                  <a:pt x="495841" y="5156868"/>
                </a:cubicBezTo>
                <a:lnTo>
                  <a:pt x="495906" y="5156546"/>
                </a:lnTo>
                <a:lnTo>
                  <a:pt x="495841" y="5156225"/>
                </a:lnTo>
                <a:cubicBezTo>
                  <a:pt x="495841" y="5091354"/>
                  <a:pt x="548509" y="5039330"/>
                  <a:pt x="612737" y="5039330"/>
                </a:cubicBezTo>
                <a:close/>
                <a:moveTo>
                  <a:pt x="1169613" y="4950499"/>
                </a:moveTo>
                <a:lnTo>
                  <a:pt x="1195685" y="4955573"/>
                </a:lnTo>
                <a:lnTo>
                  <a:pt x="1216778" y="4956262"/>
                </a:lnTo>
                <a:lnTo>
                  <a:pt x="1229649" y="4962181"/>
                </a:lnTo>
                <a:lnTo>
                  <a:pt x="1247196" y="4965595"/>
                </a:lnTo>
                <a:lnTo>
                  <a:pt x="1270009" y="4980745"/>
                </a:lnTo>
                <a:lnTo>
                  <a:pt x="1291155" y="4990472"/>
                </a:lnTo>
                <a:lnTo>
                  <a:pt x="1301465" y="5001633"/>
                </a:lnTo>
                <a:lnTo>
                  <a:pt x="1315397" y="5010885"/>
                </a:lnTo>
                <a:lnTo>
                  <a:pt x="1329181" y="5031642"/>
                </a:lnTo>
                <a:lnTo>
                  <a:pt x="1344780" y="5048532"/>
                </a:lnTo>
                <a:lnTo>
                  <a:pt x="1350571" y="5063854"/>
                </a:lnTo>
                <a:lnTo>
                  <a:pt x="1360687" y="5079086"/>
                </a:lnTo>
                <a:lnTo>
                  <a:pt x="1365312" y="5102861"/>
                </a:lnTo>
                <a:lnTo>
                  <a:pt x="1372721" y="5122463"/>
                </a:lnTo>
                <a:lnTo>
                  <a:pt x="1372204" y="5138277"/>
                </a:lnTo>
                <a:lnTo>
                  <a:pt x="1375783" y="5156669"/>
                </a:lnTo>
                <a:lnTo>
                  <a:pt x="1370760" y="5182484"/>
                </a:lnTo>
                <a:lnTo>
                  <a:pt x="1370047" y="5204287"/>
                </a:lnTo>
                <a:lnTo>
                  <a:pt x="1363928" y="5217591"/>
                </a:lnTo>
                <a:lnTo>
                  <a:pt x="1360687" y="5234251"/>
                </a:lnTo>
                <a:lnTo>
                  <a:pt x="1346303" y="5255911"/>
                </a:lnTo>
                <a:lnTo>
                  <a:pt x="1335838" y="5278665"/>
                </a:lnTo>
                <a:lnTo>
                  <a:pt x="1323828" y="5289757"/>
                </a:lnTo>
                <a:lnTo>
                  <a:pt x="1315397" y="5302453"/>
                </a:lnTo>
                <a:lnTo>
                  <a:pt x="1296482" y="5315014"/>
                </a:lnTo>
                <a:lnTo>
                  <a:pt x="1277778" y="5332289"/>
                </a:lnTo>
                <a:lnTo>
                  <a:pt x="1260811" y="5338701"/>
                </a:lnTo>
                <a:lnTo>
                  <a:pt x="1247196" y="5347742"/>
                </a:lnTo>
                <a:lnTo>
                  <a:pt x="1225945" y="5351877"/>
                </a:lnTo>
                <a:lnTo>
                  <a:pt x="1203846" y="5360229"/>
                </a:lnTo>
                <a:lnTo>
                  <a:pt x="1186017" y="5359647"/>
                </a:lnTo>
                <a:lnTo>
                  <a:pt x="1169613" y="5362838"/>
                </a:lnTo>
                <a:lnTo>
                  <a:pt x="1146587" y="5358358"/>
                </a:lnTo>
                <a:lnTo>
                  <a:pt x="1122022" y="5357556"/>
                </a:lnTo>
                <a:lnTo>
                  <a:pt x="1107032" y="5350662"/>
                </a:lnTo>
                <a:lnTo>
                  <a:pt x="1092031" y="5347742"/>
                </a:lnTo>
                <a:lnTo>
                  <a:pt x="1072527" y="5334791"/>
                </a:lnTo>
                <a:lnTo>
                  <a:pt x="1047644" y="5323346"/>
                </a:lnTo>
                <a:lnTo>
                  <a:pt x="1035514" y="5310212"/>
                </a:lnTo>
                <a:lnTo>
                  <a:pt x="1023829" y="5302453"/>
                </a:lnTo>
                <a:lnTo>
                  <a:pt x="1012269" y="5285044"/>
                </a:lnTo>
                <a:lnTo>
                  <a:pt x="994020" y="5265285"/>
                </a:lnTo>
                <a:lnTo>
                  <a:pt x="987246" y="5247363"/>
                </a:lnTo>
                <a:lnTo>
                  <a:pt x="978540" y="5234251"/>
                </a:lnTo>
                <a:lnTo>
                  <a:pt x="974558" y="5213789"/>
                </a:lnTo>
                <a:lnTo>
                  <a:pt x="966080" y="5191355"/>
                </a:lnTo>
                <a:lnTo>
                  <a:pt x="966671" y="5173257"/>
                </a:lnTo>
                <a:lnTo>
                  <a:pt x="963444" y="5156669"/>
                </a:lnTo>
                <a:lnTo>
                  <a:pt x="967974" y="5133385"/>
                </a:lnTo>
                <a:lnTo>
                  <a:pt x="968753" y="5109531"/>
                </a:lnTo>
                <a:lnTo>
                  <a:pt x="976245" y="5090879"/>
                </a:lnTo>
                <a:lnTo>
                  <a:pt x="978540" y="5079086"/>
                </a:lnTo>
                <a:lnTo>
                  <a:pt x="984720" y="5069781"/>
                </a:lnTo>
                <a:lnTo>
                  <a:pt x="991864" y="5051994"/>
                </a:lnTo>
                <a:lnTo>
                  <a:pt x="1017963" y="5019720"/>
                </a:lnTo>
                <a:lnTo>
                  <a:pt x="1023829" y="5010885"/>
                </a:lnTo>
                <a:lnTo>
                  <a:pt x="1026588" y="5009053"/>
                </a:lnTo>
                <a:lnTo>
                  <a:pt x="1029511" y="5005438"/>
                </a:lnTo>
                <a:cubicBezTo>
                  <a:pt x="1044109" y="4991981"/>
                  <a:pt x="1060569" y="4980701"/>
                  <a:pt x="1078330" y="4971943"/>
                </a:cubicBezTo>
                <a:lnTo>
                  <a:pt x="1086423" y="4969319"/>
                </a:lnTo>
                <a:lnTo>
                  <a:pt x="1092031" y="4965595"/>
                </a:lnTo>
                <a:lnTo>
                  <a:pt x="1106743" y="4962733"/>
                </a:lnTo>
                <a:lnTo>
                  <a:pt x="1134954" y="4953588"/>
                </a:lnTo>
                <a:lnTo>
                  <a:pt x="1151038" y="4954113"/>
                </a:lnTo>
                <a:close/>
                <a:moveTo>
                  <a:pt x="55236" y="4551839"/>
                </a:moveTo>
                <a:cubicBezTo>
                  <a:pt x="81571" y="4551839"/>
                  <a:pt x="102766" y="4573034"/>
                  <a:pt x="102766" y="4599368"/>
                </a:cubicBezTo>
                <a:lnTo>
                  <a:pt x="102633" y="4599689"/>
                </a:lnTo>
                <a:lnTo>
                  <a:pt x="102766" y="4600011"/>
                </a:lnTo>
                <a:cubicBezTo>
                  <a:pt x="102766" y="4626344"/>
                  <a:pt x="81571" y="4647540"/>
                  <a:pt x="55236" y="4647540"/>
                </a:cubicBezTo>
                <a:cubicBezTo>
                  <a:pt x="28903" y="4647540"/>
                  <a:pt x="7709" y="4626344"/>
                  <a:pt x="7709" y="4600011"/>
                </a:cubicBezTo>
                <a:lnTo>
                  <a:pt x="7841" y="4599690"/>
                </a:lnTo>
                <a:lnTo>
                  <a:pt x="7709" y="4599368"/>
                </a:lnTo>
                <a:cubicBezTo>
                  <a:pt x="7709" y="4573034"/>
                  <a:pt x="28903" y="4551839"/>
                  <a:pt x="55236" y="4551839"/>
                </a:cubicBezTo>
                <a:close/>
                <a:moveTo>
                  <a:pt x="612736" y="4495318"/>
                </a:moveTo>
                <a:cubicBezTo>
                  <a:pt x="670542" y="4495318"/>
                  <a:pt x="716785" y="4542205"/>
                  <a:pt x="716785" y="4599368"/>
                </a:cubicBezTo>
                <a:lnTo>
                  <a:pt x="716721" y="4599689"/>
                </a:lnTo>
                <a:lnTo>
                  <a:pt x="716785" y="4600011"/>
                </a:lnTo>
                <a:cubicBezTo>
                  <a:pt x="716785" y="4657174"/>
                  <a:pt x="670542" y="4704060"/>
                  <a:pt x="612736" y="4704060"/>
                </a:cubicBezTo>
                <a:cubicBezTo>
                  <a:pt x="554931" y="4704060"/>
                  <a:pt x="508045" y="4657174"/>
                  <a:pt x="508686" y="4600011"/>
                </a:cubicBezTo>
                <a:lnTo>
                  <a:pt x="508751" y="4599689"/>
                </a:lnTo>
                <a:lnTo>
                  <a:pt x="508686" y="4599368"/>
                </a:lnTo>
                <a:cubicBezTo>
                  <a:pt x="508045" y="4542205"/>
                  <a:pt x="554931" y="4495318"/>
                  <a:pt x="612736" y="4495318"/>
                </a:cubicBezTo>
                <a:close/>
                <a:moveTo>
                  <a:pt x="1169593" y="4413107"/>
                </a:moveTo>
                <a:cubicBezTo>
                  <a:pt x="1272359" y="4413107"/>
                  <a:pt x="1355855" y="4496604"/>
                  <a:pt x="1355855" y="4599368"/>
                </a:cubicBezTo>
                <a:lnTo>
                  <a:pt x="1355790" y="4599689"/>
                </a:lnTo>
                <a:lnTo>
                  <a:pt x="1355855" y="4600009"/>
                </a:lnTo>
                <a:cubicBezTo>
                  <a:pt x="1355855" y="4702775"/>
                  <a:pt x="1272359" y="4786271"/>
                  <a:pt x="1169593" y="4786271"/>
                </a:cubicBezTo>
                <a:cubicBezTo>
                  <a:pt x="1066829" y="4786271"/>
                  <a:pt x="983332" y="4702775"/>
                  <a:pt x="983332" y="4600009"/>
                </a:cubicBezTo>
                <a:lnTo>
                  <a:pt x="983398" y="4599689"/>
                </a:lnTo>
                <a:lnTo>
                  <a:pt x="983332" y="4599368"/>
                </a:lnTo>
                <a:cubicBezTo>
                  <a:pt x="983332" y="4496604"/>
                  <a:pt x="1066829" y="4413107"/>
                  <a:pt x="1169593" y="4413107"/>
                </a:cubicBezTo>
                <a:close/>
                <a:moveTo>
                  <a:pt x="55236" y="4004616"/>
                </a:moveTo>
                <a:cubicBezTo>
                  <a:pt x="76431" y="4004616"/>
                  <a:pt x="93132" y="4021957"/>
                  <a:pt x="93132" y="4042511"/>
                </a:cubicBezTo>
                <a:lnTo>
                  <a:pt x="92996" y="4042831"/>
                </a:lnTo>
                <a:lnTo>
                  <a:pt x="93132" y="4043152"/>
                </a:lnTo>
                <a:cubicBezTo>
                  <a:pt x="93132" y="4063705"/>
                  <a:pt x="76431" y="4081047"/>
                  <a:pt x="55236" y="4081047"/>
                </a:cubicBezTo>
                <a:cubicBezTo>
                  <a:pt x="34684" y="4081047"/>
                  <a:pt x="17342" y="4064347"/>
                  <a:pt x="17342" y="4043152"/>
                </a:cubicBezTo>
                <a:lnTo>
                  <a:pt x="17479" y="4042833"/>
                </a:lnTo>
                <a:lnTo>
                  <a:pt x="17342" y="4042511"/>
                </a:lnTo>
                <a:cubicBezTo>
                  <a:pt x="17342" y="4021315"/>
                  <a:pt x="34684" y="4004616"/>
                  <a:pt x="55236" y="4004616"/>
                </a:cubicBezTo>
                <a:close/>
                <a:moveTo>
                  <a:pt x="612736" y="3957728"/>
                </a:moveTo>
                <a:cubicBezTo>
                  <a:pt x="659622" y="3957728"/>
                  <a:pt x="697517" y="3995623"/>
                  <a:pt x="697517" y="4042509"/>
                </a:cubicBezTo>
                <a:lnTo>
                  <a:pt x="697452" y="4042830"/>
                </a:lnTo>
                <a:lnTo>
                  <a:pt x="697517" y="4043152"/>
                </a:lnTo>
                <a:cubicBezTo>
                  <a:pt x="697517" y="4090038"/>
                  <a:pt x="659622" y="4127933"/>
                  <a:pt x="612736" y="4127933"/>
                </a:cubicBezTo>
                <a:cubicBezTo>
                  <a:pt x="565207" y="4127933"/>
                  <a:pt x="527312" y="4089396"/>
                  <a:pt x="527955" y="4043152"/>
                </a:cubicBezTo>
                <a:lnTo>
                  <a:pt x="528019" y="4042830"/>
                </a:lnTo>
                <a:lnTo>
                  <a:pt x="527955" y="4042509"/>
                </a:lnTo>
                <a:cubicBezTo>
                  <a:pt x="527312" y="3995623"/>
                  <a:pt x="565207" y="3957728"/>
                  <a:pt x="612736" y="3957728"/>
                </a:cubicBezTo>
                <a:close/>
                <a:moveTo>
                  <a:pt x="1169594" y="3880655"/>
                </a:moveTo>
                <a:cubicBezTo>
                  <a:pt x="1258871" y="3880655"/>
                  <a:pt x="1331449" y="3953234"/>
                  <a:pt x="1331449" y="4042511"/>
                </a:cubicBezTo>
                <a:lnTo>
                  <a:pt x="1331384" y="4042831"/>
                </a:lnTo>
                <a:lnTo>
                  <a:pt x="1331449" y="4043153"/>
                </a:lnTo>
                <a:cubicBezTo>
                  <a:pt x="1331449" y="4132430"/>
                  <a:pt x="1258871" y="4205007"/>
                  <a:pt x="1169594" y="4205007"/>
                </a:cubicBezTo>
                <a:cubicBezTo>
                  <a:pt x="1080316" y="4205007"/>
                  <a:pt x="1007739" y="4132430"/>
                  <a:pt x="1007739" y="4043153"/>
                </a:cubicBezTo>
                <a:lnTo>
                  <a:pt x="1007805" y="4042831"/>
                </a:lnTo>
                <a:lnTo>
                  <a:pt x="1007739" y="4042511"/>
                </a:lnTo>
                <a:cubicBezTo>
                  <a:pt x="1007739" y="3953234"/>
                  <a:pt x="1080316" y="3880655"/>
                  <a:pt x="1169594" y="3880655"/>
                </a:cubicBezTo>
                <a:close/>
                <a:moveTo>
                  <a:pt x="612736" y="3420142"/>
                </a:moveTo>
                <a:cubicBezTo>
                  <a:pt x="649346" y="3420142"/>
                  <a:pt x="678891" y="3449686"/>
                  <a:pt x="678891" y="3486296"/>
                </a:cubicBezTo>
                <a:lnTo>
                  <a:pt x="678891" y="3486300"/>
                </a:lnTo>
                <a:lnTo>
                  <a:pt x="678891" y="3486302"/>
                </a:lnTo>
                <a:cubicBezTo>
                  <a:pt x="678891" y="3522911"/>
                  <a:pt x="649346" y="3551814"/>
                  <a:pt x="612736" y="3551814"/>
                </a:cubicBezTo>
                <a:cubicBezTo>
                  <a:pt x="576125" y="3551814"/>
                  <a:pt x="546581" y="3522270"/>
                  <a:pt x="546581" y="3486302"/>
                </a:cubicBezTo>
                <a:lnTo>
                  <a:pt x="546582" y="3486300"/>
                </a:lnTo>
                <a:lnTo>
                  <a:pt x="546581" y="3486296"/>
                </a:lnTo>
                <a:lnTo>
                  <a:pt x="546680" y="3485811"/>
                </a:lnTo>
                <a:lnTo>
                  <a:pt x="551769" y="3460250"/>
                </a:lnTo>
                <a:cubicBezTo>
                  <a:pt x="558453" y="3444353"/>
                  <a:pt x="571118" y="3431827"/>
                  <a:pt x="586954" y="3425244"/>
                </a:cubicBezTo>
                <a:lnTo>
                  <a:pt x="611347" y="3420421"/>
                </a:lnTo>
                <a:close/>
                <a:moveTo>
                  <a:pt x="1169593" y="3357198"/>
                </a:moveTo>
                <a:cubicBezTo>
                  <a:pt x="1187256" y="3357198"/>
                  <a:pt x="1204116" y="3360770"/>
                  <a:pt x="1219471" y="3367244"/>
                </a:cubicBezTo>
                <a:lnTo>
                  <a:pt x="1219560" y="3367304"/>
                </a:lnTo>
                <a:lnTo>
                  <a:pt x="1219741" y="3367341"/>
                </a:lnTo>
                <a:lnTo>
                  <a:pt x="1240198" y="3381172"/>
                </a:lnTo>
                <a:lnTo>
                  <a:pt x="1260316" y="3394691"/>
                </a:lnTo>
                <a:lnTo>
                  <a:pt x="1260421" y="3394846"/>
                </a:lnTo>
                <a:lnTo>
                  <a:pt x="1260556" y="3394939"/>
                </a:lnTo>
                <a:lnTo>
                  <a:pt x="1272451" y="3412638"/>
                </a:lnTo>
                <a:lnTo>
                  <a:pt x="1287914" y="3435505"/>
                </a:lnTo>
                <a:lnTo>
                  <a:pt x="1287956" y="3435710"/>
                </a:lnTo>
                <a:lnTo>
                  <a:pt x="1288005" y="3435783"/>
                </a:lnTo>
                <a:lnTo>
                  <a:pt x="1297800" y="3484414"/>
                </a:lnTo>
                <a:lnTo>
                  <a:pt x="1298050" y="3485654"/>
                </a:lnTo>
                <a:lnTo>
                  <a:pt x="1298050" y="3485657"/>
                </a:lnTo>
                <a:lnTo>
                  <a:pt x="1298050" y="3485659"/>
                </a:lnTo>
                <a:lnTo>
                  <a:pt x="1297801" y="3486892"/>
                </a:lnTo>
                <a:lnTo>
                  <a:pt x="1288005" y="3535531"/>
                </a:lnTo>
                <a:lnTo>
                  <a:pt x="1287955" y="3535604"/>
                </a:lnTo>
                <a:lnTo>
                  <a:pt x="1287914" y="3535806"/>
                </a:lnTo>
                <a:lnTo>
                  <a:pt x="1272620" y="3558425"/>
                </a:lnTo>
                <a:lnTo>
                  <a:pt x="1260556" y="3576375"/>
                </a:lnTo>
                <a:lnTo>
                  <a:pt x="1260419" y="3576469"/>
                </a:lnTo>
                <a:lnTo>
                  <a:pt x="1260316" y="3576620"/>
                </a:lnTo>
                <a:lnTo>
                  <a:pt x="1240760" y="3589763"/>
                </a:lnTo>
                <a:lnTo>
                  <a:pt x="1219741" y="3603973"/>
                </a:lnTo>
                <a:lnTo>
                  <a:pt x="1219554" y="3604012"/>
                </a:lnTo>
                <a:lnTo>
                  <a:pt x="1219471" y="3604067"/>
                </a:lnTo>
                <a:cubicBezTo>
                  <a:pt x="1204116" y="3610541"/>
                  <a:pt x="1187256" y="3614112"/>
                  <a:pt x="1169593" y="3614112"/>
                </a:cubicBezTo>
                <a:lnTo>
                  <a:pt x="1168035" y="3613798"/>
                </a:lnTo>
                <a:lnTo>
                  <a:pt x="1119355" y="3604063"/>
                </a:lnTo>
                <a:cubicBezTo>
                  <a:pt x="1088485" y="3591119"/>
                  <a:pt x="1063797" y="3566571"/>
                  <a:pt x="1050912" y="3535803"/>
                </a:cubicBezTo>
                <a:lnTo>
                  <a:pt x="1041163" y="3485790"/>
                </a:lnTo>
                <a:lnTo>
                  <a:pt x="1041137" y="3485659"/>
                </a:lnTo>
                <a:lnTo>
                  <a:pt x="1041138" y="3485657"/>
                </a:lnTo>
                <a:lnTo>
                  <a:pt x="1041137" y="3485654"/>
                </a:lnTo>
                <a:lnTo>
                  <a:pt x="1041163" y="3485523"/>
                </a:lnTo>
                <a:lnTo>
                  <a:pt x="1050912" y="3435511"/>
                </a:lnTo>
                <a:cubicBezTo>
                  <a:pt x="1063797" y="3404743"/>
                  <a:pt x="1088485" y="3380195"/>
                  <a:pt x="1119355" y="3367250"/>
                </a:cubicBezTo>
                <a:lnTo>
                  <a:pt x="1166602" y="3357803"/>
                </a:lnTo>
                <a:close/>
                <a:moveTo>
                  <a:pt x="1726451" y="3271775"/>
                </a:moveTo>
                <a:cubicBezTo>
                  <a:pt x="1844632" y="3271775"/>
                  <a:pt x="1940331" y="3367477"/>
                  <a:pt x="1940331" y="3485654"/>
                </a:cubicBezTo>
                <a:lnTo>
                  <a:pt x="1940331" y="3485657"/>
                </a:lnTo>
                <a:lnTo>
                  <a:pt x="1940331" y="3485659"/>
                </a:lnTo>
                <a:cubicBezTo>
                  <a:pt x="1940331" y="3603840"/>
                  <a:pt x="1844632" y="3699535"/>
                  <a:pt x="1726451" y="3699535"/>
                </a:cubicBezTo>
                <a:cubicBezTo>
                  <a:pt x="1608271" y="3699535"/>
                  <a:pt x="1512572" y="3603840"/>
                  <a:pt x="1512572" y="3485659"/>
                </a:cubicBezTo>
                <a:lnTo>
                  <a:pt x="1512573" y="3485657"/>
                </a:lnTo>
                <a:lnTo>
                  <a:pt x="1512572" y="3485654"/>
                </a:lnTo>
                <a:cubicBezTo>
                  <a:pt x="1512572" y="3367477"/>
                  <a:pt x="1608271" y="3271775"/>
                  <a:pt x="1726451" y="3271775"/>
                </a:cubicBezTo>
                <a:close/>
                <a:moveTo>
                  <a:pt x="612736" y="2881269"/>
                </a:moveTo>
                <a:cubicBezTo>
                  <a:pt x="638427" y="2881269"/>
                  <a:pt x="659622" y="2902465"/>
                  <a:pt x="659622" y="2928156"/>
                </a:cubicBezTo>
                <a:lnTo>
                  <a:pt x="659487" y="2928480"/>
                </a:lnTo>
                <a:lnTo>
                  <a:pt x="659622" y="2928804"/>
                </a:lnTo>
                <a:cubicBezTo>
                  <a:pt x="659622" y="2954495"/>
                  <a:pt x="638427" y="2975691"/>
                  <a:pt x="612736" y="2975691"/>
                </a:cubicBezTo>
                <a:cubicBezTo>
                  <a:pt x="599891" y="2975691"/>
                  <a:pt x="588169" y="2970392"/>
                  <a:pt x="579659" y="2961882"/>
                </a:cubicBezTo>
                <a:lnTo>
                  <a:pt x="579503" y="2961508"/>
                </a:lnTo>
                <a:lnTo>
                  <a:pt x="579417" y="2961474"/>
                </a:lnTo>
                <a:lnTo>
                  <a:pt x="576618" y="2954598"/>
                </a:lnTo>
                <a:lnTo>
                  <a:pt x="565849" y="2928804"/>
                </a:lnTo>
                <a:lnTo>
                  <a:pt x="565982" y="2928480"/>
                </a:lnTo>
                <a:lnTo>
                  <a:pt x="565849" y="2928156"/>
                </a:lnTo>
                <a:cubicBezTo>
                  <a:pt x="565849" y="2902465"/>
                  <a:pt x="587045" y="2881269"/>
                  <a:pt x="612736" y="2881269"/>
                </a:cubicBezTo>
                <a:close/>
                <a:moveTo>
                  <a:pt x="1169593" y="2834388"/>
                </a:moveTo>
                <a:cubicBezTo>
                  <a:pt x="1221618" y="2834388"/>
                  <a:pt x="1263367" y="2876781"/>
                  <a:pt x="1263367" y="2928162"/>
                </a:cubicBezTo>
                <a:lnTo>
                  <a:pt x="1263302" y="2928480"/>
                </a:lnTo>
                <a:lnTo>
                  <a:pt x="1263367" y="2928800"/>
                </a:lnTo>
                <a:cubicBezTo>
                  <a:pt x="1263367" y="2980182"/>
                  <a:pt x="1221618" y="3022571"/>
                  <a:pt x="1169593" y="3022571"/>
                </a:cubicBezTo>
                <a:cubicBezTo>
                  <a:pt x="1117568" y="3022571"/>
                  <a:pt x="1075178" y="2980823"/>
                  <a:pt x="1075821" y="2928800"/>
                </a:cubicBezTo>
                <a:lnTo>
                  <a:pt x="1075886" y="2928480"/>
                </a:lnTo>
                <a:lnTo>
                  <a:pt x="1075821" y="2928162"/>
                </a:lnTo>
                <a:cubicBezTo>
                  <a:pt x="1075178" y="2876781"/>
                  <a:pt x="1117568" y="2834388"/>
                  <a:pt x="1169593" y="2834388"/>
                </a:cubicBezTo>
                <a:close/>
                <a:moveTo>
                  <a:pt x="1726451" y="2766301"/>
                </a:moveTo>
                <a:cubicBezTo>
                  <a:pt x="1816370" y="2766301"/>
                  <a:pt x="1888947" y="2838877"/>
                  <a:pt x="1888947" y="2928798"/>
                </a:cubicBezTo>
                <a:lnTo>
                  <a:pt x="1888947" y="2928802"/>
                </a:lnTo>
                <a:lnTo>
                  <a:pt x="1888947" y="2928807"/>
                </a:lnTo>
                <a:cubicBezTo>
                  <a:pt x="1888947" y="3018725"/>
                  <a:pt x="1816370" y="3091304"/>
                  <a:pt x="1726451" y="3091304"/>
                </a:cubicBezTo>
                <a:cubicBezTo>
                  <a:pt x="1636531" y="3091304"/>
                  <a:pt x="1563954" y="3018725"/>
                  <a:pt x="1563954" y="2928807"/>
                </a:cubicBezTo>
                <a:lnTo>
                  <a:pt x="1563955" y="2928802"/>
                </a:lnTo>
                <a:lnTo>
                  <a:pt x="1563954" y="2928798"/>
                </a:lnTo>
                <a:cubicBezTo>
                  <a:pt x="1563954" y="2838877"/>
                  <a:pt x="1636531" y="2766301"/>
                  <a:pt x="1726451" y="2766301"/>
                </a:cubicBezTo>
                <a:close/>
                <a:moveTo>
                  <a:pt x="1169593" y="2310279"/>
                </a:moveTo>
                <a:cubicBezTo>
                  <a:pt x="1203635" y="2310279"/>
                  <a:pt x="1230610" y="2337899"/>
                  <a:pt x="1230610" y="2371297"/>
                </a:cubicBezTo>
                <a:lnTo>
                  <a:pt x="1230476" y="2371620"/>
                </a:lnTo>
                <a:lnTo>
                  <a:pt x="1230610" y="2371944"/>
                </a:lnTo>
                <a:cubicBezTo>
                  <a:pt x="1230610" y="2405343"/>
                  <a:pt x="1203635" y="2432962"/>
                  <a:pt x="1169593" y="2432962"/>
                </a:cubicBezTo>
                <a:cubicBezTo>
                  <a:pt x="1136194" y="2432962"/>
                  <a:pt x="1108577" y="2405983"/>
                  <a:pt x="1108577" y="2371944"/>
                </a:cubicBezTo>
                <a:lnTo>
                  <a:pt x="1108712" y="2371620"/>
                </a:lnTo>
                <a:lnTo>
                  <a:pt x="1108577" y="2371297"/>
                </a:lnTo>
                <a:cubicBezTo>
                  <a:pt x="1108577" y="2337256"/>
                  <a:pt x="1136194" y="2310279"/>
                  <a:pt x="1169593" y="2310279"/>
                </a:cubicBezTo>
                <a:close/>
                <a:moveTo>
                  <a:pt x="1726451" y="2253761"/>
                </a:moveTo>
                <a:cubicBezTo>
                  <a:pt x="1791322" y="2253761"/>
                  <a:pt x="1843989" y="2306430"/>
                  <a:pt x="1843989" y="2371298"/>
                </a:cubicBezTo>
                <a:lnTo>
                  <a:pt x="1843924" y="2371620"/>
                </a:lnTo>
                <a:lnTo>
                  <a:pt x="1843989" y="2371944"/>
                </a:lnTo>
                <a:cubicBezTo>
                  <a:pt x="1843989" y="2436813"/>
                  <a:pt x="1791322" y="2489484"/>
                  <a:pt x="1726451" y="2489484"/>
                </a:cubicBezTo>
                <a:cubicBezTo>
                  <a:pt x="1661581" y="2489484"/>
                  <a:pt x="1608913" y="2436813"/>
                  <a:pt x="1608913" y="2371944"/>
                </a:cubicBezTo>
                <a:lnTo>
                  <a:pt x="1608979" y="2371620"/>
                </a:lnTo>
                <a:lnTo>
                  <a:pt x="1608913" y="2371298"/>
                </a:lnTo>
                <a:cubicBezTo>
                  <a:pt x="1608913" y="2306430"/>
                  <a:pt x="1661581" y="2253761"/>
                  <a:pt x="1726451" y="2253761"/>
                </a:cubicBezTo>
                <a:close/>
                <a:moveTo>
                  <a:pt x="2283309" y="2185682"/>
                </a:moveTo>
                <a:cubicBezTo>
                  <a:pt x="2386075" y="2185682"/>
                  <a:pt x="2468929" y="2268534"/>
                  <a:pt x="2468929" y="2371298"/>
                </a:cubicBezTo>
                <a:lnTo>
                  <a:pt x="2468866" y="2371620"/>
                </a:lnTo>
                <a:lnTo>
                  <a:pt x="2468929" y="2371946"/>
                </a:lnTo>
                <a:cubicBezTo>
                  <a:pt x="2468929" y="2474711"/>
                  <a:pt x="2386075" y="2557571"/>
                  <a:pt x="2283309" y="2557571"/>
                </a:cubicBezTo>
                <a:cubicBezTo>
                  <a:pt x="2180545" y="2557571"/>
                  <a:pt x="2097690" y="2474711"/>
                  <a:pt x="2097690" y="2371946"/>
                </a:cubicBezTo>
                <a:lnTo>
                  <a:pt x="2097756" y="2371620"/>
                </a:lnTo>
                <a:lnTo>
                  <a:pt x="2097690" y="2371298"/>
                </a:lnTo>
                <a:cubicBezTo>
                  <a:pt x="2097690" y="2268534"/>
                  <a:pt x="2180545" y="2185682"/>
                  <a:pt x="2283309" y="2185682"/>
                </a:cubicBezTo>
                <a:close/>
                <a:moveTo>
                  <a:pt x="1169594" y="1778474"/>
                </a:moveTo>
                <a:cubicBezTo>
                  <a:pt x="1189504" y="1778474"/>
                  <a:pt x="1205562" y="1794531"/>
                  <a:pt x="1205562" y="1814442"/>
                </a:cubicBezTo>
                <a:lnTo>
                  <a:pt x="1205428" y="1814767"/>
                </a:lnTo>
                <a:lnTo>
                  <a:pt x="1205562" y="1815092"/>
                </a:lnTo>
                <a:cubicBezTo>
                  <a:pt x="1205562" y="1835003"/>
                  <a:pt x="1189504" y="1851060"/>
                  <a:pt x="1169594" y="1851060"/>
                </a:cubicBezTo>
                <a:cubicBezTo>
                  <a:pt x="1149683" y="1851060"/>
                  <a:pt x="1133626" y="1835003"/>
                  <a:pt x="1133626" y="1815092"/>
                </a:cubicBezTo>
                <a:lnTo>
                  <a:pt x="1133762" y="1814767"/>
                </a:lnTo>
                <a:lnTo>
                  <a:pt x="1133626" y="1814442"/>
                </a:lnTo>
                <a:cubicBezTo>
                  <a:pt x="1133626" y="1794531"/>
                  <a:pt x="1149683" y="1778474"/>
                  <a:pt x="1169594" y="1778474"/>
                </a:cubicBezTo>
                <a:close/>
                <a:moveTo>
                  <a:pt x="1726452" y="1741232"/>
                </a:moveTo>
                <a:cubicBezTo>
                  <a:pt x="1766916" y="1741232"/>
                  <a:pt x="1799672" y="1773988"/>
                  <a:pt x="1799672" y="1814452"/>
                </a:cubicBezTo>
                <a:lnTo>
                  <a:pt x="1799608" y="1814767"/>
                </a:lnTo>
                <a:lnTo>
                  <a:pt x="1799672" y="1815083"/>
                </a:lnTo>
                <a:cubicBezTo>
                  <a:pt x="1799672" y="1855547"/>
                  <a:pt x="1766916" y="1888303"/>
                  <a:pt x="1726452" y="1888303"/>
                </a:cubicBezTo>
                <a:cubicBezTo>
                  <a:pt x="1685988" y="1888303"/>
                  <a:pt x="1653232" y="1854904"/>
                  <a:pt x="1653232" y="1815083"/>
                </a:cubicBezTo>
                <a:lnTo>
                  <a:pt x="1653296" y="1814767"/>
                </a:lnTo>
                <a:lnTo>
                  <a:pt x="1653232" y="1814452"/>
                </a:lnTo>
                <a:cubicBezTo>
                  <a:pt x="1653232" y="1773988"/>
                  <a:pt x="1685988" y="1741232"/>
                  <a:pt x="1726452" y="1741232"/>
                </a:cubicBezTo>
                <a:close/>
                <a:moveTo>
                  <a:pt x="9907829" y="1731583"/>
                </a:moveTo>
                <a:lnTo>
                  <a:pt x="9907829" y="1898575"/>
                </a:lnTo>
                <a:cubicBezTo>
                  <a:pt x="9895625" y="1872884"/>
                  <a:pt x="9888560" y="1845266"/>
                  <a:pt x="9888560" y="1815080"/>
                </a:cubicBezTo>
                <a:cubicBezTo>
                  <a:pt x="9888560" y="1784891"/>
                  <a:pt x="9895625" y="1756631"/>
                  <a:pt x="9907829" y="1731583"/>
                </a:cubicBezTo>
                <a:close/>
                <a:moveTo>
                  <a:pt x="2283183" y="1688074"/>
                </a:moveTo>
                <a:cubicBezTo>
                  <a:pt x="2315564" y="1688073"/>
                  <a:pt x="2347946" y="1700426"/>
                  <a:pt x="2372650" y="1725132"/>
                </a:cubicBezTo>
                <a:cubicBezTo>
                  <a:pt x="2397358" y="1749839"/>
                  <a:pt x="2409711" y="1782221"/>
                  <a:pt x="2409711" y="1814602"/>
                </a:cubicBezTo>
                <a:lnTo>
                  <a:pt x="2409710" y="1814607"/>
                </a:lnTo>
                <a:lnTo>
                  <a:pt x="2409711" y="1814611"/>
                </a:lnTo>
                <a:cubicBezTo>
                  <a:pt x="2409711" y="1846993"/>
                  <a:pt x="2397358" y="1879375"/>
                  <a:pt x="2372650" y="1904081"/>
                </a:cubicBezTo>
                <a:cubicBezTo>
                  <a:pt x="2323240" y="1953492"/>
                  <a:pt x="2243126" y="1953492"/>
                  <a:pt x="2193714" y="1904081"/>
                </a:cubicBezTo>
                <a:cubicBezTo>
                  <a:pt x="2169009" y="1879375"/>
                  <a:pt x="2156655" y="1846993"/>
                  <a:pt x="2156655" y="1814611"/>
                </a:cubicBezTo>
                <a:lnTo>
                  <a:pt x="2156655" y="1814607"/>
                </a:lnTo>
                <a:lnTo>
                  <a:pt x="2156655" y="1814602"/>
                </a:lnTo>
                <a:cubicBezTo>
                  <a:pt x="2156655" y="1782221"/>
                  <a:pt x="2169009" y="1749839"/>
                  <a:pt x="2193714" y="1725133"/>
                </a:cubicBezTo>
                <a:cubicBezTo>
                  <a:pt x="2218420" y="1700426"/>
                  <a:pt x="2250800" y="1688074"/>
                  <a:pt x="2283183" y="1688074"/>
                </a:cubicBezTo>
                <a:close/>
                <a:moveTo>
                  <a:pt x="2840168" y="1624326"/>
                </a:moveTo>
                <a:lnTo>
                  <a:pt x="2859379" y="1628209"/>
                </a:lnTo>
                <a:lnTo>
                  <a:pt x="2914040" y="1639228"/>
                </a:lnTo>
                <a:lnTo>
                  <a:pt x="2914096" y="1639266"/>
                </a:lnTo>
                <a:lnTo>
                  <a:pt x="2914312" y="1639310"/>
                </a:lnTo>
                <a:lnTo>
                  <a:pt x="2950154" y="1663524"/>
                </a:lnTo>
                <a:lnTo>
                  <a:pt x="2974485" y="1679893"/>
                </a:lnTo>
                <a:lnTo>
                  <a:pt x="2974572" y="1680020"/>
                </a:lnTo>
                <a:lnTo>
                  <a:pt x="2974726" y="1680125"/>
                </a:lnTo>
                <a:lnTo>
                  <a:pt x="2994843" y="1710029"/>
                </a:lnTo>
                <a:lnTo>
                  <a:pt x="3015300" y="1740308"/>
                </a:lnTo>
                <a:lnTo>
                  <a:pt x="3015336" y="1740490"/>
                </a:lnTo>
                <a:lnTo>
                  <a:pt x="3015391" y="1740569"/>
                </a:lnTo>
                <a:cubicBezTo>
                  <a:pt x="3024984" y="1763300"/>
                  <a:pt x="3030282" y="1788269"/>
                  <a:pt x="3030282" y="1814442"/>
                </a:cubicBezTo>
                <a:lnTo>
                  <a:pt x="3030281" y="1814448"/>
                </a:lnTo>
                <a:lnTo>
                  <a:pt x="3030282" y="1814453"/>
                </a:lnTo>
                <a:cubicBezTo>
                  <a:pt x="3030282" y="1840626"/>
                  <a:pt x="3024984" y="1865594"/>
                  <a:pt x="3015391" y="1888324"/>
                </a:cubicBezTo>
                <a:lnTo>
                  <a:pt x="3015336" y="1888403"/>
                </a:lnTo>
                <a:lnTo>
                  <a:pt x="3015300" y="1888585"/>
                </a:lnTo>
                <a:lnTo>
                  <a:pt x="2994895" y="1918790"/>
                </a:lnTo>
                <a:lnTo>
                  <a:pt x="2974726" y="1948769"/>
                </a:lnTo>
                <a:lnTo>
                  <a:pt x="2974572" y="1948874"/>
                </a:lnTo>
                <a:lnTo>
                  <a:pt x="2974485" y="1948999"/>
                </a:lnTo>
                <a:lnTo>
                  <a:pt x="2950250" y="1965305"/>
                </a:lnTo>
                <a:lnTo>
                  <a:pt x="2914312" y="1989583"/>
                </a:lnTo>
                <a:lnTo>
                  <a:pt x="2914096" y="1989627"/>
                </a:lnTo>
                <a:lnTo>
                  <a:pt x="2914040" y="1989664"/>
                </a:lnTo>
                <a:lnTo>
                  <a:pt x="2859639" y="2000631"/>
                </a:lnTo>
                <a:lnTo>
                  <a:pt x="2840168" y="2004566"/>
                </a:lnTo>
                <a:cubicBezTo>
                  <a:pt x="2735475" y="2004566"/>
                  <a:pt x="2650053" y="1919786"/>
                  <a:pt x="2650053" y="1814453"/>
                </a:cubicBezTo>
                <a:lnTo>
                  <a:pt x="2650055" y="1814448"/>
                </a:lnTo>
                <a:lnTo>
                  <a:pt x="2650053" y="1814442"/>
                </a:lnTo>
                <a:cubicBezTo>
                  <a:pt x="2650053" y="1709107"/>
                  <a:pt x="2735475" y="1624326"/>
                  <a:pt x="2840168" y="1624326"/>
                </a:cubicBezTo>
                <a:close/>
                <a:moveTo>
                  <a:pt x="1726452" y="1217762"/>
                </a:moveTo>
                <a:cubicBezTo>
                  <a:pt x="1748290" y="1217762"/>
                  <a:pt x="1766273" y="1235745"/>
                  <a:pt x="1766273" y="1257583"/>
                </a:cubicBezTo>
                <a:lnTo>
                  <a:pt x="1766272" y="1257587"/>
                </a:lnTo>
                <a:lnTo>
                  <a:pt x="1766273" y="1257592"/>
                </a:lnTo>
                <a:cubicBezTo>
                  <a:pt x="1766273" y="1279428"/>
                  <a:pt x="1748290" y="1297412"/>
                  <a:pt x="1726452" y="1297412"/>
                </a:cubicBezTo>
                <a:cubicBezTo>
                  <a:pt x="1704614" y="1297412"/>
                  <a:pt x="1686631" y="1279428"/>
                  <a:pt x="1686631" y="1257592"/>
                </a:cubicBezTo>
                <a:lnTo>
                  <a:pt x="1686633" y="1257587"/>
                </a:lnTo>
                <a:lnTo>
                  <a:pt x="1686631" y="1257583"/>
                </a:lnTo>
                <a:cubicBezTo>
                  <a:pt x="1686631" y="1235745"/>
                  <a:pt x="1704614" y="1217762"/>
                  <a:pt x="1726452" y="1217762"/>
                </a:cubicBezTo>
                <a:close/>
                <a:moveTo>
                  <a:pt x="2283309" y="1183722"/>
                </a:moveTo>
                <a:lnTo>
                  <a:pt x="2289931" y="1185063"/>
                </a:lnTo>
                <a:lnTo>
                  <a:pt x="2311921" y="1189491"/>
                </a:lnTo>
                <a:lnTo>
                  <a:pt x="2311979" y="1189530"/>
                </a:lnTo>
                <a:lnTo>
                  <a:pt x="2312191" y="1189572"/>
                </a:lnTo>
                <a:lnTo>
                  <a:pt x="2325865" y="1198842"/>
                </a:lnTo>
                <a:lnTo>
                  <a:pt x="2335415" y="1205247"/>
                </a:lnTo>
                <a:lnTo>
                  <a:pt x="2335503" y="1205376"/>
                </a:lnTo>
                <a:lnTo>
                  <a:pt x="2335655" y="1205479"/>
                </a:lnTo>
                <a:lnTo>
                  <a:pt x="2343315" y="1216902"/>
                </a:lnTo>
                <a:lnTo>
                  <a:pt x="2351320" y="1228711"/>
                </a:lnTo>
                <a:lnTo>
                  <a:pt x="2351358" y="1228894"/>
                </a:lnTo>
                <a:lnTo>
                  <a:pt x="2351411" y="1228973"/>
                </a:lnTo>
                <a:cubicBezTo>
                  <a:pt x="2355124" y="1237794"/>
                  <a:pt x="2357170" y="1247468"/>
                  <a:pt x="2357170" y="1257585"/>
                </a:cubicBezTo>
                <a:lnTo>
                  <a:pt x="2357170" y="1257589"/>
                </a:lnTo>
                <a:lnTo>
                  <a:pt x="2357170" y="1257593"/>
                </a:lnTo>
                <a:cubicBezTo>
                  <a:pt x="2357170" y="1267709"/>
                  <a:pt x="2355124" y="1277383"/>
                  <a:pt x="2351411" y="1286203"/>
                </a:cubicBezTo>
                <a:lnTo>
                  <a:pt x="2351358" y="1286284"/>
                </a:lnTo>
                <a:lnTo>
                  <a:pt x="2351320" y="1286467"/>
                </a:lnTo>
                <a:lnTo>
                  <a:pt x="2343311" y="1298281"/>
                </a:lnTo>
                <a:lnTo>
                  <a:pt x="2335655" y="1309697"/>
                </a:lnTo>
                <a:lnTo>
                  <a:pt x="2335503" y="1309802"/>
                </a:lnTo>
                <a:lnTo>
                  <a:pt x="2335415" y="1309930"/>
                </a:lnTo>
                <a:lnTo>
                  <a:pt x="2325840" y="1316351"/>
                </a:lnTo>
                <a:lnTo>
                  <a:pt x="2312191" y="1325604"/>
                </a:lnTo>
                <a:lnTo>
                  <a:pt x="2311981" y="1325647"/>
                </a:lnTo>
                <a:lnTo>
                  <a:pt x="2311921" y="1325687"/>
                </a:lnTo>
                <a:lnTo>
                  <a:pt x="2289573" y="1330186"/>
                </a:lnTo>
                <a:lnTo>
                  <a:pt x="2283309" y="1331454"/>
                </a:lnTo>
                <a:cubicBezTo>
                  <a:pt x="2242846" y="1331454"/>
                  <a:pt x="2209446" y="1298698"/>
                  <a:pt x="2209446" y="1257593"/>
                </a:cubicBezTo>
                <a:lnTo>
                  <a:pt x="2209449" y="1257589"/>
                </a:lnTo>
                <a:lnTo>
                  <a:pt x="2209446" y="1257585"/>
                </a:lnTo>
                <a:cubicBezTo>
                  <a:pt x="2209446" y="1216478"/>
                  <a:pt x="2242846" y="1183722"/>
                  <a:pt x="2283309" y="1183722"/>
                </a:cubicBezTo>
                <a:close/>
                <a:moveTo>
                  <a:pt x="2840166" y="1135550"/>
                </a:moveTo>
                <a:cubicBezTo>
                  <a:pt x="2907607" y="1135550"/>
                  <a:pt x="2962201" y="1190144"/>
                  <a:pt x="2962201" y="1257583"/>
                </a:cubicBezTo>
                <a:lnTo>
                  <a:pt x="2962201" y="1257588"/>
                </a:lnTo>
                <a:lnTo>
                  <a:pt x="2962201" y="1257592"/>
                </a:lnTo>
                <a:cubicBezTo>
                  <a:pt x="2962201" y="1325031"/>
                  <a:pt x="2907607" y="1379625"/>
                  <a:pt x="2840166" y="1379625"/>
                </a:cubicBezTo>
                <a:cubicBezTo>
                  <a:pt x="2772728" y="1379625"/>
                  <a:pt x="2718134" y="1325031"/>
                  <a:pt x="2718134" y="1257592"/>
                </a:cubicBezTo>
                <a:lnTo>
                  <a:pt x="2718135" y="1257588"/>
                </a:lnTo>
                <a:lnTo>
                  <a:pt x="2718134" y="1257583"/>
                </a:lnTo>
                <a:cubicBezTo>
                  <a:pt x="2718134" y="1190144"/>
                  <a:pt x="2772728" y="1135550"/>
                  <a:pt x="2840166" y="1135550"/>
                </a:cubicBezTo>
                <a:close/>
                <a:moveTo>
                  <a:pt x="9524387" y="1083526"/>
                </a:moveTo>
                <a:cubicBezTo>
                  <a:pt x="9620729" y="1083526"/>
                  <a:pt x="9698445" y="1161885"/>
                  <a:pt x="9698445" y="1257586"/>
                </a:cubicBezTo>
                <a:lnTo>
                  <a:pt x="9698379" y="1257912"/>
                </a:lnTo>
                <a:lnTo>
                  <a:pt x="9698445" y="1258239"/>
                </a:lnTo>
                <a:cubicBezTo>
                  <a:pt x="9698445" y="1353939"/>
                  <a:pt x="9620729" y="1432296"/>
                  <a:pt x="9524387" y="1432296"/>
                </a:cubicBezTo>
                <a:cubicBezTo>
                  <a:pt x="9428045" y="1432296"/>
                  <a:pt x="9350329" y="1354579"/>
                  <a:pt x="9350329" y="1258239"/>
                </a:cubicBezTo>
                <a:lnTo>
                  <a:pt x="9350396" y="1257911"/>
                </a:lnTo>
                <a:lnTo>
                  <a:pt x="9350329" y="1257586"/>
                </a:lnTo>
                <a:cubicBezTo>
                  <a:pt x="9350329" y="1161243"/>
                  <a:pt x="9428045" y="1083526"/>
                  <a:pt x="9524387" y="1083526"/>
                </a:cubicBezTo>
                <a:close/>
                <a:moveTo>
                  <a:pt x="3397667" y="1083526"/>
                </a:moveTo>
                <a:cubicBezTo>
                  <a:pt x="3494010" y="1083526"/>
                  <a:pt x="3571726" y="1161884"/>
                  <a:pt x="3571726" y="1257583"/>
                </a:cubicBezTo>
                <a:lnTo>
                  <a:pt x="3571660" y="1257910"/>
                </a:lnTo>
                <a:lnTo>
                  <a:pt x="3571726" y="1258237"/>
                </a:lnTo>
                <a:cubicBezTo>
                  <a:pt x="3571726" y="1353936"/>
                  <a:pt x="3494010" y="1432293"/>
                  <a:pt x="3397667" y="1432293"/>
                </a:cubicBezTo>
                <a:cubicBezTo>
                  <a:pt x="3301968" y="1432293"/>
                  <a:pt x="3223609" y="1354576"/>
                  <a:pt x="3223609" y="1258237"/>
                </a:cubicBezTo>
                <a:lnTo>
                  <a:pt x="3223676" y="1257910"/>
                </a:lnTo>
                <a:lnTo>
                  <a:pt x="3223609" y="1257583"/>
                </a:lnTo>
                <a:cubicBezTo>
                  <a:pt x="3223609" y="1161241"/>
                  <a:pt x="3301968" y="1083526"/>
                  <a:pt x="3397667" y="1083526"/>
                </a:cubicBezTo>
                <a:close/>
                <a:moveTo>
                  <a:pt x="3985091" y="1035050"/>
                </a:moveTo>
                <a:lnTo>
                  <a:pt x="3999885" y="1038730"/>
                </a:lnTo>
                <a:lnTo>
                  <a:pt x="4006300" y="1038985"/>
                </a:lnTo>
                <a:lnTo>
                  <a:pt x="4012914" y="1041971"/>
                </a:lnTo>
                <a:lnTo>
                  <a:pt x="4032126" y="1046750"/>
                </a:lnTo>
                <a:cubicBezTo>
                  <a:pt x="4047339" y="1052324"/>
                  <a:pt x="4061989" y="1059550"/>
                  <a:pt x="4075781" y="1068355"/>
                </a:cubicBezTo>
                <a:lnTo>
                  <a:pt x="4081393" y="1072885"/>
                </a:lnTo>
                <a:lnTo>
                  <a:pt x="4084846" y="1074445"/>
                </a:lnTo>
                <a:lnTo>
                  <a:pt x="4089571" y="1079489"/>
                </a:lnTo>
                <a:lnTo>
                  <a:pt x="4114288" y="1099448"/>
                </a:lnTo>
                <a:lnTo>
                  <a:pt x="4145805" y="1139522"/>
                </a:lnTo>
                <a:lnTo>
                  <a:pt x="4145875" y="1139595"/>
                </a:lnTo>
                <a:cubicBezTo>
                  <a:pt x="4162191" y="1166001"/>
                  <a:pt x="4172383" y="1194462"/>
                  <a:pt x="4176845" y="1223321"/>
                </a:cubicBezTo>
                <a:lnTo>
                  <a:pt x="4176845" y="1223333"/>
                </a:lnTo>
                <a:lnTo>
                  <a:pt x="4176845" y="1223336"/>
                </a:lnTo>
                <a:cubicBezTo>
                  <a:pt x="4190230" y="1309913"/>
                  <a:pt x="4152028" y="1400071"/>
                  <a:pt x="4072815" y="1449022"/>
                </a:cubicBezTo>
                <a:cubicBezTo>
                  <a:pt x="3967198" y="1514291"/>
                  <a:pt x="3828668" y="1481581"/>
                  <a:pt x="3763402" y="1375963"/>
                </a:cubicBezTo>
                <a:cubicBezTo>
                  <a:pt x="3747085" y="1349560"/>
                  <a:pt x="3736893" y="1321098"/>
                  <a:pt x="3732430" y="1292239"/>
                </a:cubicBezTo>
                <a:lnTo>
                  <a:pt x="3732432" y="1292226"/>
                </a:lnTo>
                <a:lnTo>
                  <a:pt x="3732430" y="1292225"/>
                </a:lnTo>
                <a:cubicBezTo>
                  <a:pt x="3719046" y="1205646"/>
                  <a:pt x="3757249" y="1115485"/>
                  <a:pt x="3836462" y="1066536"/>
                </a:cubicBezTo>
                <a:cubicBezTo>
                  <a:pt x="3862866" y="1050219"/>
                  <a:pt x="3891327" y="1040027"/>
                  <a:pt x="3920187" y="1035565"/>
                </a:cubicBezTo>
                <a:lnTo>
                  <a:pt x="3920506" y="1035578"/>
                </a:lnTo>
                <a:close/>
                <a:moveTo>
                  <a:pt x="8967529" y="1032788"/>
                </a:moveTo>
                <a:cubicBezTo>
                  <a:pt x="9091682" y="1032788"/>
                  <a:pt x="9192327" y="1133433"/>
                  <a:pt x="9192327" y="1257587"/>
                </a:cubicBezTo>
                <a:lnTo>
                  <a:pt x="9192326" y="1257592"/>
                </a:lnTo>
                <a:lnTo>
                  <a:pt x="9192327" y="1257597"/>
                </a:lnTo>
                <a:cubicBezTo>
                  <a:pt x="9192327" y="1381748"/>
                  <a:pt x="9091682" y="1482394"/>
                  <a:pt x="8967529" y="1482394"/>
                </a:cubicBezTo>
                <a:cubicBezTo>
                  <a:pt x="8843376" y="1482394"/>
                  <a:pt x="8742731" y="1381748"/>
                  <a:pt x="8742731" y="1257597"/>
                </a:cubicBezTo>
                <a:lnTo>
                  <a:pt x="8742732" y="1257592"/>
                </a:lnTo>
                <a:lnTo>
                  <a:pt x="8742731" y="1257587"/>
                </a:lnTo>
                <a:cubicBezTo>
                  <a:pt x="8742731" y="1133433"/>
                  <a:pt x="8843376" y="1032788"/>
                  <a:pt x="8967529" y="1032788"/>
                </a:cubicBezTo>
                <a:close/>
                <a:moveTo>
                  <a:pt x="2283309" y="662831"/>
                </a:moveTo>
                <a:cubicBezTo>
                  <a:pt x="2293586" y="662831"/>
                  <a:pt x="2303059" y="667006"/>
                  <a:pt x="2309964" y="673830"/>
                </a:cubicBezTo>
                <a:lnTo>
                  <a:pt x="2310039" y="674008"/>
                </a:lnTo>
                <a:lnTo>
                  <a:pt x="2310206" y="674077"/>
                </a:lnTo>
                <a:lnTo>
                  <a:pt x="2320996" y="700227"/>
                </a:lnTo>
                <a:lnTo>
                  <a:pt x="2321205" y="700726"/>
                </a:lnTo>
                <a:lnTo>
                  <a:pt x="2321202" y="700728"/>
                </a:lnTo>
                <a:lnTo>
                  <a:pt x="2321205" y="700732"/>
                </a:lnTo>
                <a:lnTo>
                  <a:pt x="2320996" y="701231"/>
                </a:lnTo>
                <a:lnTo>
                  <a:pt x="2310206" y="727380"/>
                </a:lnTo>
                <a:lnTo>
                  <a:pt x="2310039" y="727450"/>
                </a:lnTo>
                <a:lnTo>
                  <a:pt x="2309964" y="727628"/>
                </a:lnTo>
                <a:cubicBezTo>
                  <a:pt x="2303059" y="734451"/>
                  <a:pt x="2293586" y="738627"/>
                  <a:pt x="2283309" y="738627"/>
                </a:cubicBezTo>
                <a:lnTo>
                  <a:pt x="2282587" y="738324"/>
                </a:lnTo>
                <a:lnTo>
                  <a:pt x="2256415" y="727622"/>
                </a:lnTo>
                <a:lnTo>
                  <a:pt x="2245705" y="701435"/>
                </a:lnTo>
                <a:lnTo>
                  <a:pt x="2245414" y="700732"/>
                </a:lnTo>
                <a:lnTo>
                  <a:pt x="2245417" y="700728"/>
                </a:lnTo>
                <a:lnTo>
                  <a:pt x="2245414" y="700726"/>
                </a:lnTo>
                <a:lnTo>
                  <a:pt x="2245705" y="700022"/>
                </a:lnTo>
                <a:lnTo>
                  <a:pt x="2256415" y="673836"/>
                </a:lnTo>
                <a:lnTo>
                  <a:pt x="2282587" y="663133"/>
                </a:lnTo>
                <a:close/>
                <a:moveTo>
                  <a:pt x="2840166" y="635213"/>
                </a:moveTo>
                <a:cubicBezTo>
                  <a:pt x="2876135" y="635213"/>
                  <a:pt x="2905681" y="664758"/>
                  <a:pt x="2905681" y="700726"/>
                </a:cubicBezTo>
                <a:lnTo>
                  <a:pt x="2905681" y="700729"/>
                </a:lnTo>
                <a:lnTo>
                  <a:pt x="2905681" y="700732"/>
                </a:lnTo>
                <a:cubicBezTo>
                  <a:pt x="2905681" y="736700"/>
                  <a:pt x="2876135" y="766245"/>
                  <a:pt x="2840166" y="766245"/>
                </a:cubicBezTo>
                <a:cubicBezTo>
                  <a:pt x="2804200" y="766245"/>
                  <a:pt x="2774655" y="736700"/>
                  <a:pt x="2774655" y="700732"/>
                </a:cubicBezTo>
                <a:lnTo>
                  <a:pt x="2774657" y="700729"/>
                </a:lnTo>
                <a:lnTo>
                  <a:pt x="2774655" y="700726"/>
                </a:lnTo>
                <a:cubicBezTo>
                  <a:pt x="2774655" y="664758"/>
                  <a:pt x="2804200" y="635213"/>
                  <a:pt x="2840166" y="635213"/>
                </a:cubicBezTo>
                <a:close/>
                <a:moveTo>
                  <a:pt x="9524387" y="601816"/>
                </a:moveTo>
                <a:cubicBezTo>
                  <a:pt x="9579014" y="601816"/>
                  <a:pt x="9623299" y="646100"/>
                  <a:pt x="9623299" y="700727"/>
                </a:cubicBezTo>
                <a:lnTo>
                  <a:pt x="9623298" y="700731"/>
                </a:lnTo>
                <a:lnTo>
                  <a:pt x="9623299" y="700734"/>
                </a:lnTo>
                <a:cubicBezTo>
                  <a:pt x="9623299" y="755361"/>
                  <a:pt x="9579015" y="799647"/>
                  <a:pt x="9524387" y="799647"/>
                </a:cubicBezTo>
                <a:cubicBezTo>
                  <a:pt x="9469760" y="799647"/>
                  <a:pt x="9425476" y="755361"/>
                  <a:pt x="9425476" y="700734"/>
                </a:cubicBezTo>
                <a:lnTo>
                  <a:pt x="9425477" y="700731"/>
                </a:lnTo>
                <a:lnTo>
                  <a:pt x="9425476" y="700727"/>
                </a:lnTo>
                <a:cubicBezTo>
                  <a:pt x="9425476" y="646100"/>
                  <a:pt x="9469760" y="601816"/>
                  <a:pt x="9524387" y="601816"/>
                </a:cubicBezTo>
                <a:close/>
                <a:moveTo>
                  <a:pt x="3397667" y="601815"/>
                </a:moveTo>
                <a:cubicBezTo>
                  <a:pt x="3452261" y="601815"/>
                  <a:pt x="3496579" y="646132"/>
                  <a:pt x="3496579" y="700726"/>
                </a:cubicBezTo>
                <a:lnTo>
                  <a:pt x="3496579" y="700729"/>
                </a:lnTo>
                <a:lnTo>
                  <a:pt x="3496579" y="700733"/>
                </a:lnTo>
                <a:cubicBezTo>
                  <a:pt x="3496579" y="755326"/>
                  <a:pt x="3452261" y="799643"/>
                  <a:pt x="3397667" y="799643"/>
                </a:cubicBezTo>
                <a:lnTo>
                  <a:pt x="3383469" y="796774"/>
                </a:lnTo>
                <a:lnTo>
                  <a:pt x="3359090" y="791860"/>
                </a:lnTo>
                <a:cubicBezTo>
                  <a:pt x="3335326" y="781844"/>
                  <a:pt x="3316220" y="762876"/>
                  <a:pt x="3306263" y="739212"/>
                </a:cubicBezTo>
                <a:lnTo>
                  <a:pt x="3298794" y="700922"/>
                </a:lnTo>
                <a:lnTo>
                  <a:pt x="3298756" y="700733"/>
                </a:lnTo>
                <a:lnTo>
                  <a:pt x="3298757" y="700729"/>
                </a:lnTo>
                <a:lnTo>
                  <a:pt x="3298756" y="700726"/>
                </a:lnTo>
                <a:lnTo>
                  <a:pt x="3298794" y="700536"/>
                </a:lnTo>
                <a:lnTo>
                  <a:pt x="3306263" y="662246"/>
                </a:lnTo>
                <a:cubicBezTo>
                  <a:pt x="3316220" y="638581"/>
                  <a:pt x="3335326" y="619615"/>
                  <a:pt x="3359090" y="609599"/>
                </a:cubicBezTo>
                <a:lnTo>
                  <a:pt x="3382942" y="604790"/>
                </a:lnTo>
                <a:close/>
                <a:moveTo>
                  <a:pt x="8967528" y="560709"/>
                </a:moveTo>
                <a:cubicBezTo>
                  <a:pt x="9044603" y="560709"/>
                  <a:pt x="9107546" y="623652"/>
                  <a:pt x="9107546" y="700727"/>
                </a:cubicBezTo>
                <a:lnTo>
                  <a:pt x="9107545" y="700731"/>
                </a:lnTo>
                <a:lnTo>
                  <a:pt x="9107546" y="700734"/>
                </a:lnTo>
                <a:cubicBezTo>
                  <a:pt x="9107546" y="777808"/>
                  <a:pt x="9044603" y="840753"/>
                  <a:pt x="8967528" y="840753"/>
                </a:cubicBezTo>
                <a:cubicBezTo>
                  <a:pt x="8890455" y="840753"/>
                  <a:pt x="8827512" y="777808"/>
                  <a:pt x="8827512" y="700734"/>
                </a:cubicBezTo>
                <a:lnTo>
                  <a:pt x="8827513" y="700731"/>
                </a:lnTo>
                <a:lnTo>
                  <a:pt x="8827512" y="700727"/>
                </a:lnTo>
                <a:lnTo>
                  <a:pt x="8827837" y="699122"/>
                </a:lnTo>
                <a:lnTo>
                  <a:pt x="8838551" y="646071"/>
                </a:lnTo>
                <a:cubicBezTo>
                  <a:pt x="8852761" y="612532"/>
                  <a:pt x="8879656" y="585776"/>
                  <a:pt x="8913135" y="571667"/>
                </a:cubicBezTo>
                <a:lnTo>
                  <a:pt x="8962419" y="561746"/>
                </a:lnTo>
                <a:close/>
                <a:moveTo>
                  <a:pt x="3954526" y="560708"/>
                </a:moveTo>
                <a:cubicBezTo>
                  <a:pt x="4031598" y="560708"/>
                  <a:pt x="4094542" y="623651"/>
                  <a:pt x="4094542" y="700726"/>
                </a:cubicBezTo>
                <a:lnTo>
                  <a:pt x="4094542" y="700729"/>
                </a:lnTo>
                <a:lnTo>
                  <a:pt x="4094542" y="700733"/>
                </a:lnTo>
                <a:cubicBezTo>
                  <a:pt x="4094542" y="777806"/>
                  <a:pt x="4031598" y="840752"/>
                  <a:pt x="3954526" y="840752"/>
                </a:cubicBezTo>
                <a:cubicBezTo>
                  <a:pt x="3877451" y="840752"/>
                  <a:pt x="3814508" y="777806"/>
                  <a:pt x="3814508" y="700733"/>
                </a:cubicBezTo>
                <a:lnTo>
                  <a:pt x="3814509" y="700729"/>
                </a:lnTo>
                <a:lnTo>
                  <a:pt x="3814508" y="700726"/>
                </a:lnTo>
                <a:lnTo>
                  <a:pt x="3814798" y="699297"/>
                </a:lnTo>
                <a:lnTo>
                  <a:pt x="3825547" y="646068"/>
                </a:lnTo>
                <a:cubicBezTo>
                  <a:pt x="3839757" y="612529"/>
                  <a:pt x="3866654" y="585775"/>
                  <a:pt x="3900132" y="571664"/>
                </a:cubicBezTo>
                <a:lnTo>
                  <a:pt x="3950168" y="561592"/>
                </a:lnTo>
                <a:close/>
                <a:moveTo>
                  <a:pt x="8410672" y="526027"/>
                </a:moveTo>
                <a:cubicBezTo>
                  <a:pt x="8507014" y="526027"/>
                  <a:pt x="8585372" y="604385"/>
                  <a:pt x="8585372" y="700727"/>
                </a:cubicBezTo>
                <a:lnTo>
                  <a:pt x="8585371" y="700731"/>
                </a:lnTo>
                <a:lnTo>
                  <a:pt x="8585372" y="700734"/>
                </a:lnTo>
                <a:cubicBezTo>
                  <a:pt x="8585372" y="797076"/>
                  <a:pt x="8507014" y="875437"/>
                  <a:pt x="8410672" y="875437"/>
                </a:cubicBezTo>
                <a:cubicBezTo>
                  <a:pt x="8314330" y="875437"/>
                  <a:pt x="8235971" y="797076"/>
                  <a:pt x="8235971" y="700734"/>
                </a:cubicBezTo>
                <a:lnTo>
                  <a:pt x="8235973" y="700731"/>
                </a:lnTo>
                <a:lnTo>
                  <a:pt x="8235971" y="700727"/>
                </a:lnTo>
                <a:cubicBezTo>
                  <a:pt x="8235971" y="604385"/>
                  <a:pt x="8314330" y="526027"/>
                  <a:pt x="8410672" y="526027"/>
                </a:cubicBezTo>
                <a:close/>
                <a:moveTo>
                  <a:pt x="4511383" y="523456"/>
                </a:moveTo>
                <a:lnTo>
                  <a:pt x="4525910" y="526391"/>
                </a:lnTo>
                <a:lnTo>
                  <a:pt x="4580269" y="537344"/>
                </a:lnTo>
                <a:lnTo>
                  <a:pt x="4580329" y="537384"/>
                </a:lnTo>
                <a:lnTo>
                  <a:pt x="4580539" y="537427"/>
                </a:lnTo>
                <a:lnTo>
                  <a:pt x="4613420" y="559640"/>
                </a:lnTo>
                <a:lnTo>
                  <a:pt x="4636628" y="575248"/>
                </a:lnTo>
                <a:lnTo>
                  <a:pt x="4636716" y="575377"/>
                </a:lnTo>
                <a:lnTo>
                  <a:pt x="4636869" y="575481"/>
                </a:lnTo>
                <a:lnTo>
                  <a:pt x="4655387" y="603014"/>
                </a:lnTo>
                <a:lnTo>
                  <a:pt x="4674683" y="631578"/>
                </a:lnTo>
                <a:lnTo>
                  <a:pt x="4674721" y="631762"/>
                </a:lnTo>
                <a:lnTo>
                  <a:pt x="4674773" y="631841"/>
                </a:lnTo>
                <a:cubicBezTo>
                  <a:pt x="4683715" y="653037"/>
                  <a:pt x="4688653" y="676319"/>
                  <a:pt x="4688653" y="700726"/>
                </a:cubicBezTo>
                <a:lnTo>
                  <a:pt x="4688653" y="700729"/>
                </a:lnTo>
                <a:lnTo>
                  <a:pt x="4688653" y="700733"/>
                </a:lnTo>
                <a:cubicBezTo>
                  <a:pt x="4688653" y="725140"/>
                  <a:pt x="4683715" y="748423"/>
                  <a:pt x="4674773" y="769618"/>
                </a:cubicBezTo>
                <a:lnTo>
                  <a:pt x="4674721" y="769698"/>
                </a:lnTo>
                <a:lnTo>
                  <a:pt x="4674683" y="769882"/>
                </a:lnTo>
                <a:lnTo>
                  <a:pt x="4655424" y="798388"/>
                </a:lnTo>
                <a:lnTo>
                  <a:pt x="4636869" y="825980"/>
                </a:lnTo>
                <a:lnTo>
                  <a:pt x="4636716" y="826084"/>
                </a:lnTo>
                <a:lnTo>
                  <a:pt x="4636628" y="826212"/>
                </a:lnTo>
                <a:lnTo>
                  <a:pt x="4613620" y="841687"/>
                </a:lnTo>
                <a:lnTo>
                  <a:pt x="4580539" y="864035"/>
                </a:lnTo>
                <a:lnTo>
                  <a:pt x="4580326" y="864079"/>
                </a:lnTo>
                <a:lnTo>
                  <a:pt x="4580269" y="864118"/>
                </a:lnTo>
                <a:lnTo>
                  <a:pt x="4527549" y="874740"/>
                </a:lnTo>
                <a:lnTo>
                  <a:pt x="4511383" y="878004"/>
                </a:lnTo>
                <a:cubicBezTo>
                  <a:pt x="4413757" y="878004"/>
                  <a:pt x="4334114" y="799002"/>
                  <a:pt x="4334114" y="700733"/>
                </a:cubicBezTo>
                <a:lnTo>
                  <a:pt x="4334115" y="700729"/>
                </a:lnTo>
                <a:lnTo>
                  <a:pt x="4334114" y="700726"/>
                </a:lnTo>
                <a:cubicBezTo>
                  <a:pt x="4334114" y="602457"/>
                  <a:pt x="4413757" y="523456"/>
                  <a:pt x="4511383" y="523456"/>
                </a:cubicBezTo>
                <a:close/>
                <a:moveTo>
                  <a:pt x="7853813" y="495840"/>
                </a:moveTo>
                <a:cubicBezTo>
                  <a:pt x="7966855" y="495840"/>
                  <a:pt x="8058701" y="587686"/>
                  <a:pt x="8058701" y="700727"/>
                </a:cubicBezTo>
                <a:lnTo>
                  <a:pt x="8058699" y="700731"/>
                </a:lnTo>
                <a:lnTo>
                  <a:pt x="8058701" y="700734"/>
                </a:lnTo>
                <a:cubicBezTo>
                  <a:pt x="8058701" y="813775"/>
                  <a:pt x="7966855" y="905624"/>
                  <a:pt x="7853813" y="905624"/>
                </a:cubicBezTo>
                <a:lnTo>
                  <a:pt x="7840604" y="902954"/>
                </a:lnTo>
                <a:lnTo>
                  <a:pt x="7773839" y="889499"/>
                </a:lnTo>
                <a:cubicBezTo>
                  <a:pt x="7724765" y="868744"/>
                  <a:pt x="7685606" y="829445"/>
                  <a:pt x="7664953" y="780429"/>
                </a:cubicBezTo>
                <a:lnTo>
                  <a:pt x="7649199" y="702084"/>
                </a:lnTo>
                <a:lnTo>
                  <a:pt x="7648926" y="700734"/>
                </a:lnTo>
                <a:lnTo>
                  <a:pt x="7648927" y="700731"/>
                </a:lnTo>
                <a:lnTo>
                  <a:pt x="7648926" y="700727"/>
                </a:lnTo>
                <a:lnTo>
                  <a:pt x="7649199" y="699377"/>
                </a:lnTo>
                <a:lnTo>
                  <a:pt x="7664953" y="621032"/>
                </a:lnTo>
                <a:cubicBezTo>
                  <a:pt x="7685606" y="572018"/>
                  <a:pt x="7724765" y="532719"/>
                  <a:pt x="7773839" y="511965"/>
                </a:cubicBezTo>
                <a:lnTo>
                  <a:pt x="7842361" y="498155"/>
                </a:lnTo>
                <a:close/>
                <a:moveTo>
                  <a:pt x="5068241" y="493269"/>
                </a:moveTo>
                <a:cubicBezTo>
                  <a:pt x="5182568" y="493269"/>
                  <a:pt x="5275698" y="586400"/>
                  <a:pt x="5275698" y="700726"/>
                </a:cubicBezTo>
                <a:lnTo>
                  <a:pt x="5275697" y="700729"/>
                </a:lnTo>
                <a:lnTo>
                  <a:pt x="5275698" y="700733"/>
                </a:lnTo>
                <a:cubicBezTo>
                  <a:pt x="5275698" y="815060"/>
                  <a:pt x="5182568" y="908192"/>
                  <a:pt x="5068241" y="908192"/>
                </a:cubicBezTo>
                <a:cubicBezTo>
                  <a:pt x="4953915" y="908192"/>
                  <a:pt x="4860783" y="815060"/>
                  <a:pt x="4860783" y="700733"/>
                </a:cubicBezTo>
                <a:lnTo>
                  <a:pt x="4860785" y="700729"/>
                </a:lnTo>
                <a:lnTo>
                  <a:pt x="4860783" y="700726"/>
                </a:lnTo>
                <a:lnTo>
                  <a:pt x="4861236" y="698502"/>
                </a:lnTo>
                <a:lnTo>
                  <a:pt x="4877122" y="619816"/>
                </a:lnTo>
                <a:cubicBezTo>
                  <a:pt x="4898156" y="570140"/>
                  <a:pt x="4937979" y="530459"/>
                  <a:pt x="4987595" y="509525"/>
                </a:cubicBezTo>
                <a:lnTo>
                  <a:pt x="5061344" y="494667"/>
                </a:lnTo>
                <a:close/>
                <a:moveTo>
                  <a:pt x="7296313" y="471433"/>
                </a:moveTo>
                <a:cubicBezTo>
                  <a:pt x="7422842" y="471433"/>
                  <a:pt x="7525607" y="574198"/>
                  <a:pt x="7525607" y="700727"/>
                </a:cubicBezTo>
                <a:lnTo>
                  <a:pt x="7525605" y="700731"/>
                </a:lnTo>
                <a:lnTo>
                  <a:pt x="7525607" y="700734"/>
                </a:lnTo>
                <a:cubicBezTo>
                  <a:pt x="7525607" y="827266"/>
                  <a:pt x="7422842" y="930031"/>
                  <a:pt x="7296313" y="930031"/>
                </a:cubicBezTo>
                <a:cubicBezTo>
                  <a:pt x="7169785" y="930031"/>
                  <a:pt x="7067019" y="827266"/>
                  <a:pt x="7067019" y="700734"/>
                </a:cubicBezTo>
                <a:lnTo>
                  <a:pt x="7067020" y="700731"/>
                </a:lnTo>
                <a:lnTo>
                  <a:pt x="7067019" y="700727"/>
                </a:lnTo>
                <a:cubicBezTo>
                  <a:pt x="7067019" y="574198"/>
                  <a:pt x="7169785" y="471433"/>
                  <a:pt x="7296313" y="471433"/>
                </a:cubicBezTo>
                <a:close/>
                <a:moveTo>
                  <a:pt x="5625740" y="471431"/>
                </a:moveTo>
                <a:cubicBezTo>
                  <a:pt x="5752269" y="471431"/>
                  <a:pt x="5855035" y="574197"/>
                  <a:pt x="5855035" y="700726"/>
                </a:cubicBezTo>
                <a:lnTo>
                  <a:pt x="5855033" y="700729"/>
                </a:lnTo>
                <a:lnTo>
                  <a:pt x="5855035" y="700734"/>
                </a:lnTo>
                <a:cubicBezTo>
                  <a:pt x="5855035" y="827266"/>
                  <a:pt x="5752269" y="930031"/>
                  <a:pt x="5625740" y="930031"/>
                </a:cubicBezTo>
                <a:lnTo>
                  <a:pt x="5602468" y="927681"/>
                </a:lnTo>
                <a:lnTo>
                  <a:pt x="5579376" y="925359"/>
                </a:lnTo>
                <a:cubicBezTo>
                  <a:pt x="5504560" y="910074"/>
                  <a:pt x="5443293" y="858502"/>
                  <a:pt x="5414389" y="789933"/>
                </a:cubicBezTo>
                <a:lnTo>
                  <a:pt x="5396752" y="702248"/>
                </a:lnTo>
                <a:lnTo>
                  <a:pt x="5396446" y="700734"/>
                </a:lnTo>
                <a:lnTo>
                  <a:pt x="5396447" y="700729"/>
                </a:lnTo>
                <a:lnTo>
                  <a:pt x="5396446" y="700726"/>
                </a:lnTo>
                <a:lnTo>
                  <a:pt x="5396751" y="699216"/>
                </a:lnTo>
                <a:lnTo>
                  <a:pt x="5414389" y="611527"/>
                </a:lnTo>
                <a:cubicBezTo>
                  <a:pt x="5443293" y="542959"/>
                  <a:pt x="5504560" y="491388"/>
                  <a:pt x="5579376" y="476103"/>
                </a:cubicBezTo>
                <a:lnTo>
                  <a:pt x="5606191" y="473405"/>
                </a:lnTo>
                <a:close/>
                <a:moveTo>
                  <a:pt x="6181956" y="461149"/>
                </a:moveTo>
                <a:cubicBezTo>
                  <a:pt x="6314266" y="461149"/>
                  <a:pt x="6421527" y="568411"/>
                  <a:pt x="6421527" y="700721"/>
                </a:cubicBezTo>
                <a:cubicBezTo>
                  <a:pt x="6421527" y="807981"/>
                  <a:pt x="6351519" y="898543"/>
                  <a:pt x="6254533" y="929373"/>
                </a:cubicBezTo>
                <a:cubicBezTo>
                  <a:pt x="6339957" y="947999"/>
                  <a:pt x="6413177" y="999381"/>
                  <a:pt x="6460706" y="1069390"/>
                </a:cubicBezTo>
                <a:cubicBezTo>
                  <a:pt x="6508235" y="999381"/>
                  <a:pt x="6581455" y="947999"/>
                  <a:pt x="6666879" y="929373"/>
                </a:cubicBezTo>
                <a:cubicBezTo>
                  <a:pt x="6569894" y="898543"/>
                  <a:pt x="6499885" y="807981"/>
                  <a:pt x="6499885" y="700721"/>
                </a:cubicBezTo>
                <a:cubicBezTo>
                  <a:pt x="6499885" y="568411"/>
                  <a:pt x="6606505" y="461149"/>
                  <a:pt x="6738813" y="461149"/>
                </a:cubicBezTo>
                <a:cubicBezTo>
                  <a:pt x="6871125" y="461149"/>
                  <a:pt x="6978385" y="568411"/>
                  <a:pt x="6978385" y="700721"/>
                </a:cubicBezTo>
                <a:cubicBezTo>
                  <a:pt x="6978385" y="807981"/>
                  <a:pt x="6908377" y="898543"/>
                  <a:pt x="6811392" y="929373"/>
                </a:cubicBezTo>
                <a:cubicBezTo>
                  <a:pt x="6900669" y="949283"/>
                  <a:pt x="6975815" y="1003235"/>
                  <a:pt x="7023345" y="1077739"/>
                </a:cubicBezTo>
                <a:cubicBezTo>
                  <a:pt x="7081791" y="989105"/>
                  <a:pt x="7181988" y="930657"/>
                  <a:pt x="7296315" y="930657"/>
                </a:cubicBezTo>
                <a:cubicBezTo>
                  <a:pt x="7422843" y="930657"/>
                  <a:pt x="7532674" y="1002593"/>
                  <a:pt x="7587268" y="1107927"/>
                </a:cubicBezTo>
                <a:cubicBezTo>
                  <a:pt x="7639293" y="1015438"/>
                  <a:pt x="7738845" y="952495"/>
                  <a:pt x="7853172" y="952495"/>
                </a:cubicBezTo>
                <a:cubicBezTo>
                  <a:pt x="7997043" y="952495"/>
                  <a:pt x="8117149" y="1051406"/>
                  <a:pt x="8149905" y="1185001"/>
                </a:cubicBezTo>
                <a:cubicBezTo>
                  <a:pt x="8181377" y="1070674"/>
                  <a:pt x="8286069" y="987177"/>
                  <a:pt x="8410029" y="987177"/>
                </a:cubicBezTo>
                <a:cubicBezTo>
                  <a:pt x="8559039" y="987177"/>
                  <a:pt x="8680430" y="1107927"/>
                  <a:pt x="8680430" y="1257578"/>
                </a:cubicBezTo>
                <a:cubicBezTo>
                  <a:pt x="8680430" y="1354563"/>
                  <a:pt x="8629689" y="1439986"/>
                  <a:pt x="8552616" y="1487515"/>
                </a:cubicBezTo>
                <a:cubicBezTo>
                  <a:pt x="8620055" y="1517060"/>
                  <a:pt x="8676577" y="1566515"/>
                  <a:pt x="8714472" y="1628817"/>
                </a:cubicBezTo>
                <a:cubicBezTo>
                  <a:pt x="8771634" y="1551743"/>
                  <a:pt x="8863480" y="1501646"/>
                  <a:pt x="8966887" y="1501646"/>
                </a:cubicBezTo>
                <a:cubicBezTo>
                  <a:pt x="9119108" y="1501646"/>
                  <a:pt x="9246279" y="1610832"/>
                  <a:pt x="9274540" y="1754704"/>
                </a:cubicBezTo>
                <a:cubicBezTo>
                  <a:pt x="9301516" y="1641662"/>
                  <a:pt x="9402996" y="1558166"/>
                  <a:pt x="9523745" y="1558166"/>
                </a:cubicBezTo>
                <a:cubicBezTo>
                  <a:pt x="9665690" y="1558166"/>
                  <a:pt x="9780658" y="1673134"/>
                  <a:pt x="9780658" y="1815078"/>
                </a:cubicBezTo>
                <a:cubicBezTo>
                  <a:pt x="9780658" y="1923624"/>
                  <a:pt x="9712576" y="2016755"/>
                  <a:pt x="9616877" y="2054007"/>
                </a:cubicBezTo>
                <a:cubicBezTo>
                  <a:pt x="9718356" y="2083552"/>
                  <a:pt x="9799284" y="2159983"/>
                  <a:pt x="9835252" y="2258894"/>
                </a:cubicBezTo>
                <a:cubicBezTo>
                  <a:pt x="9851951" y="2222927"/>
                  <a:pt x="9877001" y="2190813"/>
                  <a:pt x="9907186" y="2165122"/>
                </a:cubicBezTo>
                <a:lnTo>
                  <a:pt x="9907186" y="6706386"/>
                </a:lnTo>
                <a:lnTo>
                  <a:pt x="1456023" y="6706386"/>
                </a:lnTo>
                <a:lnTo>
                  <a:pt x="1475320" y="6664783"/>
                </a:lnTo>
                <a:cubicBezTo>
                  <a:pt x="1505828" y="6617896"/>
                  <a:pt x="1549182" y="6580162"/>
                  <a:pt x="1600564" y="6556398"/>
                </a:cubicBezTo>
                <a:cubicBezTo>
                  <a:pt x="1490735" y="6507585"/>
                  <a:pt x="1414303" y="6398397"/>
                  <a:pt x="1414303" y="6270583"/>
                </a:cubicBezTo>
                <a:cubicBezTo>
                  <a:pt x="1414303" y="6149834"/>
                  <a:pt x="1483027" y="6045142"/>
                  <a:pt x="1583865" y="5993117"/>
                </a:cubicBezTo>
                <a:cubicBezTo>
                  <a:pt x="1481743" y="5941093"/>
                  <a:pt x="1412376" y="5835758"/>
                  <a:pt x="1412376" y="5713725"/>
                </a:cubicBezTo>
                <a:cubicBezTo>
                  <a:pt x="1412376" y="5590407"/>
                  <a:pt x="1484312" y="5483146"/>
                  <a:pt x="1587719" y="5432406"/>
                </a:cubicBezTo>
                <a:cubicBezTo>
                  <a:pt x="1487523" y="5381665"/>
                  <a:pt x="1418157" y="5277616"/>
                  <a:pt x="1418157" y="5156867"/>
                </a:cubicBezTo>
                <a:cubicBezTo>
                  <a:pt x="1418157" y="5023273"/>
                  <a:pt x="1503580" y="4909589"/>
                  <a:pt x="1622402" y="4866556"/>
                </a:cubicBezTo>
                <a:cubicBezTo>
                  <a:pt x="1515783" y="4824808"/>
                  <a:pt x="1439994" y="4721401"/>
                  <a:pt x="1439994" y="4600009"/>
                </a:cubicBezTo>
                <a:cubicBezTo>
                  <a:pt x="1439994" y="4442008"/>
                  <a:pt x="1568451" y="4313552"/>
                  <a:pt x="1726452" y="4313552"/>
                </a:cubicBezTo>
                <a:cubicBezTo>
                  <a:pt x="1818298" y="4313552"/>
                  <a:pt x="1899868" y="4357227"/>
                  <a:pt x="1952535" y="4424666"/>
                </a:cubicBezTo>
                <a:cubicBezTo>
                  <a:pt x="1978227" y="4376496"/>
                  <a:pt x="2013553" y="4334747"/>
                  <a:pt x="2056584" y="4301991"/>
                </a:cubicBezTo>
                <a:cubicBezTo>
                  <a:pt x="2011624" y="4262812"/>
                  <a:pt x="1976943" y="4211429"/>
                  <a:pt x="1957032" y="4152981"/>
                </a:cubicBezTo>
                <a:cubicBezTo>
                  <a:pt x="1915925" y="4239048"/>
                  <a:pt x="1828575" y="4298780"/>
                  <a:pt x="1726452" y="4298780"/>
                </a:cubicBezTo>
                <a:cubicBezTo>
                  <a:pt x="1585150" y="4298780"/>
                  <a:pt x="1470824" y="4184454"/>
                  <a:pt x="1470824" y="4043152"/>
                </a:cubicBezTo>
                <a:cubicBezTo>
                  <a:pt x="1470824" y="3901850"/>
                  <a:pt x="1585150" y="3787524"/>
                  <a:pt x="1726452" y="3787524"/>
                </a:cubicBezTo>
                <a:cubicBezTo>
                  <a:pt x="1827932" y="3787524"/>
                  <a:pt x="1915925" y="3847256"/>
                  <a:pt x="1957032" y="3933321"/>
                </a:cubicBezTo>
                <a:cubicBezTo>
                  <a:pt x="1984649" y="3851110"/>
                  <a:pt x="2042454" y="3782385"/>
                  <a:pt x="2116959" y="3741280"/>
                </a:cubicBezTo>
                <a:cubicBezTo>
                  <a:pt x="2033462" y="3686686"/>
                  <a:pt x="1978227" y="3592912"/>
                  <a:pt x="1978227" y="3485652"/>
                </a:cubicBezTo>
                <a:cubicBezTo>
                  <a:pt x="1978227" y="3316732"/>
                  <a:pt x="2115033" y="3180568"/>
                  <a:pt x="2283309" y="3180568"/>
                </a:cubicBezTo>
                <a:cubicBezTo>
                  <a:pt x="2377083" y="3180568"/>
                  <a:pt x="2460579" y="3222959"/>
                  <a:pt x="2516458" y="3289114"/>
                </a:cubicBezTo>
                <a:cubicBezTo>
                  <a:pt x="2543434" y="3244154"/>
                  <a:pt x="2580044" y="3205617"/>
                  <a:pt x="2622434" y="3177999"/>
                </a:cubicBezTo>
                <a:cubicBezTo>
                  <a:pt x="2572980" y="3134324"/>
                  <a:pt x="2536370" y="3075876"/>
                  <a:pt x="2520311" y="3009721"/>
                </a:cubicBezTo>
                <a:cubicBezTo>
                  <a:pt x="2487557" y="3108633"/>
                  <a:pt x="2393783" y="3180568"/>
                  <a:pt x="2283309" y="3180568"/>
                </a:cubicBezTo>
                <a:cubicBezTo>
                  <a:pt x="2144577" y="3180568"/>
                  <a:pt x="2032820" y="3068168"/>
                  <a:pt x="2032820" y="2930079"/>
                </a:cubicBezTo>
                <a:cubicBezTo>
                  <a:pt x="2032820" y="2791346"/>
                  <a:pt x="2145219" y="2679589"/>
                  <a:pt x="2283309" y="2679589"/>
                </a:cubicBezTo>
                <a:cubicBezTo>
                  <a:pt x="2393783" y="2679589"/>
                  <a:pt x="2486912" y="2750882"/>
                  <a:pt x="2520311" y="2850436"/>
                </a:cubicBezTo>
                <a:cubicBezTo>
                  <a:pt x="2547288" y="2741248"/>
                  <a:pt x="2627573" y="2653898"/>
                  <a:pt x="2732265" y="2617930"/>
                </a:cubicBezTo>
                <a:cubicBezTo>
                  <a:pt x="2637849" y="2576182"/>
                  <a:pt x="2571694" y="2481766"/>
                  <a:pt x="2571694" y="2371936"/>
                </a:cubicBezTo>
                <a:cubicBezTo>
                  <a:pt x="2571694" y="2223569"/>
                  <a:pt x="2691801" y="2103463"/>
                  <a:pt x="2840168" y="2103463"/>
                </a:cubicBezTo>
                <a:cubicBezTo>
                  <a:pt x="2949356" y="2103463"/>
                  <a:pt x="3042487" y="2168332"/>
                  <a:pt x="3084876" y="2261464"/>
                </a:cubicBezTo>
                <a:cubicBezTo>
                  <a:pt x="3120202" y="2161910"/>
                  <a:pt x="3201772" y="2084194"/>
                  <a:pt x="3303897" y="2054007"/>
                </a:cubicBezTo>
                <a:cubicBezTo>
                  <a:pt x="3208195" y="2016755"/>
                  <a:pt x="3140113" y="1924266"/>
                  <a:pt x="3140113" y="1815078"/>
                </a:cubicBezTo>
                <a:cubicBezTo>
                  <a:pt x="3140113" y="1673134"/>
                  <a:pt x="3255082" y="1558166"/>
                  <a:pt x="3397026" y="1558166"/>
                </a:cubicBezTo>
                <a:cubicBezTo>
                  <a:pt x="3517775" y="1558166"/>
                  <a:pt x="3619255" y="1642305"/>
                  <a:pt x="3646231" y="1754704"/>
                </a:cubicBezTo>
                <a:cubicBezTo>
                  <a:pt x="3674490" y="1610191"/>
                  <a:pt x="3801664" y="1501646"/>
                  <a:pt x="3953882" y="1501646"/>
                </a:cubicBezTo>
                <a:cubicBezTo>
                  <a:pt x="4057291" y="1501646"/>
                  <a:pt x="4149138" y="1551743"/>
                  <a:pt x="4206301" y="1628817"/>
                </a:cubicBezTo>
                <a:cubicBezTo>
                  <a:pt x="4244195" y="1566515"/>
                  <a:pt x="4300714" y="1517060"/>
                  <a:pt x="4368154" y="1487515"/>
                </a:cubicBezTo>
                <a:cubicBezTo>
                  <a:pt x="4291724" y="1439344"/>
                  <a:pt x="4240341" y="1354563"/>
                  <a:pt x="4240341" y="1257578"/>
                </a:cubicBezTo>
                <a:cubicBezTo>
                  <a:pt x="4240341" y="1108569"/>
                  <a:pt x="4361090" y="987177"/>
                  <a:pt x="4510741" y="987177"/>
                </a:cubicBezTo>
                <a:cubicBezTo>
                  <a:pt x="4634702" y="987177"/>
                  <a:pt x="4738750" y="1071317"/>
                  <a:pt x="4770864" y="1185001"/>
                </a:cubicBezTo>
                <a:cubicBezTo>
                  <a:pt x="4803622" y="1051406"/>
                  <a:pt x="4924371" y="952495"/>
                  <a:pt x="5067599" y="952495"/>
                </a:cubicBezTo>
                <a:cubicBezTo>
                  <a:pt x="5181924" y="952495"/>
                  <a:pt x="5280836" y="1015438"/>
                  <a:pt x="5333505" y="1107927"/>
                </a:cubicBezTo>
                <a:cubicBezTo>
                  <a:pt x="5388098" y="1002593"/>
                  <a:pt x="5497927" y="930657"/>
                  <a:pt x="5624456" y="930657"/>
                </a:cubicBezTo>
                <a:cubicBezTo>
                  <a:pt x="5738140" y="930657"/>
                  <a:pt x="5838978" y="989105"/>
                  <a:pt x="5897426" y="1077739"/>
                </a:cubicBezTo>
                <a:cubicBezTo>
                  <a:pt x="5944954" y="1003235"/>
                  <a:pt x="6020744" y="948641"/>
                  <a:pt x="6109379" y="929373"/>
                </a:cubicBezTo>
                <a:cubicBezTo>
                  <a:pt x="6012394" y="898543"/>
                  <a:pt x="5942386" y="807981"/>
                  <a:pt x="5942386" y="700721"/>
                </a:cubicBezTo>
                <a:cubicBezTo>
                  <a:pt x="5942386" y="568411"/>
                  <a:pt x="6049646" y="461149"/>
                  <a:pt x="6181956" y="461149"/>
                </a:cubicBezTo>
                <a:close/>
                <a:moveTo>
                  <a:pt x="2840168" y="113689"/>
                </a:moveTo>
                <a:cubicBezTo>
                  <a:pt x="2856867" y="113689"/>
                  <a:pt x="2869713" y="127176"/>
                  <a:pt x="2869713" y="143233"/>
                </a:cubicBezTo>
                <a:lnTo>
                  <a:pt x="2869581" y="143551"/>
                </a:lnTo>
                <a:lnTo>
                  <a:pt x="2869713" y="143871"/>
                </a:lnTo>
                <a:cubicBezTo>
                  <a:pt x="2869713" y="159928"/>
                  <a:pt x="2856867" y="173415"/>
                  <a:pt x="2840168" y="173415"/>
                </a:cubicBezTo>
                <a:cubicBezTo>
                  <a:pt x="2824110" y="173415"/>
                  <a:pt x="2810622" y="159928"/>
                  <a:pt x="2810622" y="143871"/>
                </a:cubicBezTo>
                <a:lnTo>
                  <a:pt x="2810753" y="143551"/>
                </a:lnTo>
                <a:lnTo>
                  <a:pt x="2810622" y="143233"/>
                </a:lnTo>
                <a:cubicBezTo>
                  <a:pt x="2810622" y="127176"/>
                  <a:pt x="2824110" y="113689"/>
                  <a:pt x="2840168" y="113689"/>
                </a:cubicBezTo>
                <a:close/>
                <a:moveTo>
                  <a:pt x="3397667" y="93779"/>
                </a:moveTo>
                <a:cubicBezTo>
                  <a:pt x="3425285" y="93779"/>
                  <a:pt x="3447123" y="116257"/>
                  <a:pt x="3447123" y="143233"/>
                </a:cubicBezTo>
                <a:lnTo>
                  <a:pt x="3446990" y="143553"/>
                </a:lnTo>
                <a:lnTo>
                  <a:pt x="3447123" y="143871"/>
                </a:lnTo>
                <a:cubicBezTo>
                  <a:pt x="3447123" y="170847"/>
                  <a:pt x="3425285" y="193326"/>
                  <a:pt x="3397667" y="193326"/>
                </a:cubicBezTo>
                <a:cubicBezTo>
                  <a:pt x="3370050" y="193326"/>
                  <a:pt x="3348213" y="170847"/>
                  <a:pt x="3348213" y="143871"/>
                </a:cubicBezTo>
                <a:lnTo>
                  <a:pt x="3348344" y="143553"/>
                </a:lnTo>
                <a:lnTo>
                  <a:pt x="3348213" y="143233"/>
                </a:lnTo>
                <a:cubicBezTo>
                  <a:pt x="3348213" y="116257"/>
                  <a:pt x="3370050" y="93779"/>
                  <a:pt x="3397667" y="93779"/>
                </a:cubicBezTo>
                <a:close/>
                <a:moveTo>
                  <a:pt x="3954524" y="71299"/>
                </a:moveTo>
                <a:cubicBezTo>
                  <a:pt x="3994346" y="71299"/>
                  <a:pt x="4026460" y="103413"/>
                  <a:pt x="4026460" y="143235"/>
                </a:cubicBezTo>
                <a:lnTo>
                  <a:pt x="4026397" y="143553"/>
                </a:lnTo>
                <a:lnTo>
                  <a:pt x="4026460" y="143871"/>
                </a:lnTo>
                <a:cubicBezTo>
                  <a:pt x="4026460" y="183692"/>
                  <a:pt x="3994346" y="215806"/>
                  <a:pt x="3954524" y="215806"/>
                </a:cubicBezTo>
                <a:cubicBezTo>
                  <a:pt x="3914703" y="215806"/>
                  <a:pt x="3881946" y="183692"/>
                  <a:pt x="3882590" y="143871"/>
                </a:cubicBezTo>
                <a:lnTo>
                  <a:pt x="3882654" y="143553"/>
                </a:lnTo>
                <a:lnTo>
                  <a:pt x="3882590" y="143235"/>
                </a:lnTo>
                <a:cubicBezTo>
                  <a:pt x="3881946" y="103413"/>
                  <a:pt x="3914703" y="71299"/>
                  <a:pt x="3954524" y="71299"/>
                </a:cubicBezTo>
                <a:close/>
                <a:moveTo>
                  <a:pt x="4511383" y="47529"/>
                </a:moveTo>
                <a:cubicBezTo>
                  <a:pt x="4564694" y="47529"/>
                  <a:pt x="4607725" y="90562"/>
                  <a:pt x="4607725" y="143871"/>
                </a:cubicBezTo>
                <a:lnTo>
                  <a:pt x="4607725" y="143873"/>
                </a:lnTo>
                <a:lnTo>
                  <a:pt x="4607725" y="143877"/>
                </a:lnTo>
                <a:cubicBezTo>
                  <a:pt x="4607725" y="197187"/>
                  <a:pt x="4564694" y="240219"/>
                  <a:pt x="4511383" y="240219"/>
                </a:cubicBezTo>
                <a:cubicBezTo>
                  <a:pt x="4458074" y="240219"/>
                  <a:pt x="4415041" y="197187"/>
                  <a:pt x="4415041" y="143877"/>
                </a:cubicBezTo>
                <a:lnTo>
                  <a:pt x="4415042" y="143873"/>
                </a:lnTo>
                <a:lnTo>
                  <a:pt x="4415041" y="143871"/>
                </a:lnTo>
                <a:cubicBezTo>
                  <a:pt x="4415041" y="90562"/>
                  <a:pt x="4458074" y="47529"/>
                  <a:pt x="4511383" y="47529"/>
                </a:cubicBezTo>
                <a:close/>
                <a:moveTo>
                  <a:pt x="5068241" y="26334"/>
                </a:moveTo>
                <a:cubicBezTo>
                  <a:pt x="5133111" y="26334"/>
                  <a:pt x="5185778" y="79001"/>
                  <a:pt x="5185778" y="143871"/>
                </a:cubicBezTo>
                <a:lnTo>
                  <a:pt x="5185778" y="143874"/>
                </a:lnTo>
                <a:lnTo>
                  <a:pt x="5185778" y="143877"/>
                </a:lnTo>
                <a:cubicBezTo>
                  <a:pt x="5185778" y="208748"/>
                  <a:pt x="5133111" y="261414"/>
                  <a:pt x="5068241" y="261414"/>
                </a:cubicBezTo>
                <a:cubicBezTo>
                  <a:pt x="5003370" y="261414"/>
                  <a:pt x="4950704" y="208748"/>
                  <a:pt x="4950704" y="143877"/>
                </a:cubicBezTo>
                <a:lnTo>
                  <a:pt x="4950705" y="143874"/>
                </a:lnTo>
                <a:lnTo>
                  <a:pt x="4950704" y="143871"/>
                </a:lnTo>
                <a:lnTo>
                  <a:pt x="4950925" y="142777"/>
                </a:lnTo>
                <a:lnTo>
                  <a:pt x="4959946" y="97875"/>
                </a:lnTo>
                <a:cubicBezTo>
                  <a:pt x="4971848" y="69695"/>
                  <a:pt x="4994389" y="47295"/>
                  <a:pt x="5022508" y="35492"/>
                </a:cubicBezTo>
                <a:lnTo>
                  <a:pt x="5064898" y="27009"/>
                </a:lnTo>
                <a:close/>
                <a:moveTo>
                  <a:pt x="7296313" y="10283"/>
                </a:moveTo>
                <a:cubicBezTo>
                  <a:pt x="7369535" y="10283"/>
                  <a:pt x="7429266" y="70015"/>
                  <a:pt x="7429266" y="143235"/>
                </a:cubicBezTo>
                <a:lnTo>
                  <a:pt x="7429201" y="143553"/>
                </a:lnTo>
                <a:lnTo>
                  <a:pt x="7429266" y="143871"/>
                </a:lnTo>
                <a:cubicBezTo>
                  <a:pt x="7429266" y="217091"/>
                  <a:pt x="7369535" y="276822"/>
                  <a:pt x="7296313" y="276822"/>
                </a:cubicBezTo>
                <a:cubicBezTo>
                  <a:pt x="7223093" y="276822"/>
                  <a:pt x="7163362" y="217091"/>
                  <a:pt x="7163362" y="143871"/>
                </a:cubicBezTo>
                <a:lnTo>
                  <a:pt x="7163425" y="143553"/>
                </a:lnTo>
                <a:lnTo>
                  <a:pt x="7163362" y="143235"/>
                </a:lnTo>
                <a:cubicBezTo>
                  <a:pt x="7163362" y="70015"/>
                  <a:pt x="7223093" y="10283"/>
                  <a:pt x="7296313" y="10283"/>
                </a:cubicBezTo>
                <a:close/>
                <a:moveTo>
                  <a:pt x="5625740" y="10283"/>
                </a:moveTo>
                <a:cubicBezTo>
                  <a:pt x="5699603" y="10283"/>
                  <a:pt x="5758691" y="70015"/>
                  <a:pt x="5758691" y="143234"/>
                </a:cubicBezTo>
                <a:lnTo>
                  <a:pt x="5758627" y="143553"/>
                </a:lnTo>
                <a:lnTo>
                  <a:pt x="5758691" y="143871"/>
                </a:lnTo>
                <a:cubicBezTo>
                  <a:pt x="5758691" y="217091"/>
                  <a:pt x="5699603" y="276822"/>
                  <a:pt x="5625740" y="276822"/>
                </a:cubicBezTo>
                <a:cubicBezTo>
                  <a:pt x="5551877" y="276822"/>
                  <a:pt x="5492145" y="217091"/>
                  <a:pt x="5492788" y="143871"/>
                </a:cubicBezTo>
                <a:lnTo>
                  <a:pt x="5492852" y="143553"/>
                </a:lnTo>
                <a:lnTo>
                  <a:pt x="5492788" y="143234"/>
                </a:lnTo>
                <a:cubicBezTo>
                  <a:pt x="5492145" y="70015"/>
                  <a:pt x="5551877" y="10283"/>
                  <a:pt x="5625740" y="10283"/>
                </a:cubicBezTo>
                <a:close/>
                <a:moveTo>
                  <a:pt x="6182597" y="1"/>
                </a:moveTo>
                <a:cubicBezTo>
                  <a:pt x="6261599" y="1"/>
                  <a:pt x="6325827" y="64228"/>
                  <a:pt x="6325827" y="143228"/>
                </a:cubicBezTo>
                <a:lnTo>
                  <a:pt x="6325761" y="143553"/>
                </a:lnTo>
                <a:lnTo>
                  <a:pt x="6325827" y="143876"/>
                </a:lnTo>
                <a:cubicBezTo>
                  <a:pt x="6325827" y="222877"/>
                  <a:pt x="6261599" y="287105"/>
                  <a:pt x="6182597" y="287105"/>
                </a:cubicBezTo>
                <a:cubicBezTo>
                  <a:pt x="6103598" y="287105"/>
                  <a:pt x="6039369" y="222877"/>
                  <a:pt x="6039369" y="143876"/>
                </a:cubicBezTo>
                <a:lnTo>
                  <a:pt x="6039435" y="143554"/>
                </a:lnTo>
                <a:lnTo>
                  <a:pt x="6039369" y="143228"/>
                </a:lnTo>
                <a:cubicBezTo>
                  <a:pt x="6039369" y="64228"/>
                  <a:pt x="6103598" y="1"/>
                  <a:pt x="6182597" y="1"/>
                </a:cubicBezTo>
                <a:close/>
                <a:moveTo>
                  <a:pt x="6739456" y="0"/>
                </a:moveTo>
                <a:cubicBezTo>
                  <a:pt x="6818456" y="0"/>
                  <a:pt x="6882684" y="64228"/>
                  <a:pt x="6882684" y="143228"/>
                </a:cubicBezTo>
                <a:lnTo>
                  <a:pt x="6882619" y="143553"/>
                </a:lnTo>
                <a:lnTo>
                  <a:pt x="6882684" y="143877"/>
                </a:lnTo>
                <a:cubicBezTo>
                  <a:pt x="6882684" y="222878"/>
                  <a:pt x="6818456" y="287105"/>
                  <a:pt x="6739456" y="287105"/>
                </a:cubicBezTo>
                <a:cubicBezTo>
                  <a:pt x="6660455" y="287105"/>
                  <a:pt x="6596227" y="222878"/>
                  <a:pt x="6596227" y="143877"/>
                </a:cubicBezTo>
                <a:lnTo>
                  <a:pt x="6596293" y="143554"/>
                </a:lnTo>
                <a:lnTo>
                  <a:pt x="6596227" y="143228"/>
                </a:lnTo>
                <a:cubicBezTo>
                  <a:pt x="6596227" y="64228"/>
                  <a:pt x="6660455" y="0"/>
                  <a:pt x="6739456" y="0"/>
                </a:cubicBezTo>
                <a:close/>
              </a:path>
            </a:pathLst>
          </a:custGeom>
        </p:spPr>
        <p:txBody>
          <a:bodyPr wrap="square" anchor="ctr" anchorCtr="0">
            <a:noAutofit/>
          </a:bodyPr>
          <a:lstStyle>
            <a:lvl1pPr marL="0" indent="0" algn="ctr">
              <a:buNone/>
              <a:defRPr/>
            </a:lvl1pPr>
          </a:lstStyle>
          <a:p>
            <a:r>
              <a:rPr lang="en-US" dirty="0"/>
              <a:t>Add image</a:t>
            </a:r>
            <a:endParaRPr lang="en-US"/>
          </a:p>
        </p:txBody>
      </p:sp>
      <p:cxnSp>
        <p:nvCxnSpPr>
          <p:cNvPr id="9" name="Straight Connector 8">
            <a:extLst>
              <a:ext uri="{FF2B5EF4-FFF2-40B4-BE49-F238E27FC236}">
                <a16:creationId xmlns:a16="http://schemas.microsoft.com/office/drawing/2014/main" id="{4D935805-535E-4340-8431-1F68CB21AE9D}"/>
              </a:ext>
            </a:extLst>
          </p:cNvPr>
          <p:cNvCxnSpPr>
            <a:cxnSpLocks/>
          </p:cNvCxnSpPr>
          <p:nvPr userDrawn="1"/>
        </p:nvCxnSpPr>
        <p:spPr>
          <a:xfrm>
            <a:off x="358775" y="2698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630214"/>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23" userDrawn="1">
          <p15:clr>
            <a:srgbClr val="FF96FF"/>
          </p15:clr>
        </p15:guide>
        <p15:guide id="7" pos="1453" userDrawn="1">
          <p15:clr>
            <a:srgbClr val="FF96FF"/>
          </p15:clr>
        </p15:guide>
        <p15:guide id="8" pos="2547" userDrawn="1">
          <p15:clr>
            <a:srgbClr val="FF96FF"/>
          </p15:clr>
        </p15:guide>
        <p15:guide id="9" pos="2680" userDrawn="1">
          <p15:clr>
            <a:srgbClr val="FF96FF"/>
          </p15:clr>
        </p15:guide>
        <p15:guide id="10" pos="3795"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ot Screen Picture and Caption Right">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10099675" y="4875751"/>
            <a:ext cx="1732000" cy="1051777"/>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dirty="0"/>
              <a:t>Add supporting caption for images or diagrams ◄</a:t>
            </a:r>
            <a:endParaRPr lang="en-US"/>
          </a:p>
        </p:txBody>
      </p:sp>
      <p:sp>
        <p:nvSpPr>
          <p:cNvPr id="151" name="Picture Placeholder 150">
            <a:extLst>
              <a:ext uri="{FF2B5EF4-FFF2-40B4-BE49-F238E27FC236}">
                <a16:creationId xmlns:a16="http://schemas.microsoft.com/office/drawing/2014/main" id="{18CA7500-4ECF-435C-8AC6-9903366BED9A}"/>
              </a:ext>
            </a:extLst>
          </p:cNvPr>
          <p:cNvSpPr>
            <a:spLocks noGrp="1"/>
          </p:cNvSpPr>
          <p:nvPr>
            <p:ph type="pic" sz="quarter" idx="18" hasCustomPrompt="1"/>
          </p:nvPr>
        </p:nvSpPr>
        <p:spPr>
          <a:xfrm>
            <a:off x="-1" y="1"/>
            <a:ext cx="10560573" cy="6322049"/>
          </a:xfrm>
          <a:custGeom>
            <a:avLst/>
            <a:gdLst>
              <a:gd name="connsiteX0" fmla="*/ 7063184 w 9901550"/>
              <a:gd name="connsiteY0" fmla="*/ 5754862 h 5927527"/>
              <a:gd name="connsiteX1" fmla="*/ 7092710 w 9901550"/>
              <a:gd name="connsiteY1" fmla="*/ 5784388 h 5927527"/>
              <a:gd name="connsiteX2" fmla="*/ 7092578 w 9901550"/>
              <a:gd name="connsiteY2" fmla="*/ 5784710 h 5927527"/>
              <a:gd name="connsiteX3" fmla="*/ 7092710 w 9901550"/>
              <a:gd name="connsiteY3" fmla="*/ 5785031 h 5927527"/>
              <a:gd name="connsiteX4" fmla="*/ 7063184 w 9901550"/>
              <a:gd name="connsiteY4" fmla="*/ 5814557 h 5927527"/>
              <a:gd name="connsiteX5" fmla="*/ 7033658 w 9901550"/>
              <a:gd name="connsiteY5" fmla="*/ 5785031 h 5927527"/>
              <a:gd name="connsiteX6" fmla="*/ 7033792 w 9901550"/>
              <a:gd name="connsiteY6" fmla="*/ 5784710 h 5927527"/>
              <a:gd name="connsiteX7" fmla="*/ 7033658 w 9901550"/>
              <a:gd name="connsiteY7" fmla="*/ 5784388 h 5927527"/>
              <a:gd name="connsiteX8" fmla="*/ 7063184 w 9901550"/>
              <a:gd name="connsiteY8" fmla="*/ 5754862 h 5927527"/>
              <a:gd name="connsiteX9" fmla="*/ 6506679 w 9901550"/>
              <a:gd name="connsiteY9" fmla="*/ 5734964 h 5927527"/>
              <a:gd name="connsiteX10" fmla="*/ 6556104 w 9901550"/>
              <a:gd name="connsiteY10" fmla="*/ 5784388 h 5927527"/>
              <a:gd name="connsiteX11" fmla="*/ 6541742 w 9901550"/>
              <a:gd name="connsiteY11" fmla="*/ 5819210 h 5927527"/>
              <a:gd name="connsiteX12" fmla="*/ 6541546 w 9901550"/>
              <a:gd name="connsiteY12" fmla="*/ 5819344 h 5927527"/>
              <a:gd name="connsiteX13" fmla="*/ 6541501 w 9901550"/>
              <a:gd name="connsiteY13" fmla="*/ 5819451 h 5927527"/>
              <a:gd name="connsiteX14" fmla="*/ 6534410 w 9901550"/>
              <a:gd name="connsiteY14" fmla="*/ 5824195 h 5927527"/>
              <a:gd name="connsiteX15" fmla="*/ 6526046 w 9901550"/>
              <a:gd name="connsiteY15" fmla="*/ 5829882 h 5927527"/>
              <a:gd name="connsiteX16" fmla="*/ 6525851 w 9901550"/>
              <a:gd name="connsiteY16" fmla="*/ 5829921 h 5927527"/>
              <a:gd name="connsiteX17" fmla="*/ 6525775 w 9901550"/>
              <a:gd name="connsiteY17" fmla="*/ 5829972 h 5927527"/>
              <a:gd name="connsiteX18" fmla="*/ 6506679 w 9901550"/>
              <a:gd name="connsiteY18" fmla="*/ 5833813 h 5927527"/>
              <a:gd name="connsiteX19" fmla="*/ 6487583 w 9901550"/>
              <a:gd name="connsiteY19" fmla="*/ 5829972 h 5927527"/>
              <a:gd name="connsiteX20" fmla="*/ 6487508 w 9901550"/>
              <a:gd name="connsiteY20" fmla="*/ 5829921 h 5927527"/>
              <a:gd name="connsiteX21" fmla="*/ 6487312 w 9901550"/>
              <a:gd name="connsiteY21" fmla="*/ 5829882 h 5927527"/>
              <a:gd name="connsiteX22" fmla="*/ 6478943 w 9901550"/>
              <a:gd name="connsiteY22" fmla="*/ 5824192 h 5927527"/>
              <a:gd name="connsiteX23" fmla="*/ 6471858 w 9901550"/>
              <a:gd name="connsiteY23" fmla="*/ 5819451 h 5927527"/>
              <a:gd name="connsiteX24" fmla="*/ 6471813 w 9901550"/>
              <a:gd name="connsiteY24" fmla="*/ 5819344 h 5927527"/>
              <a:gd name="connsiteX25" fmla="*/ 6471617 w 9901550"/>
              <a:gd name="connsiteY25" fmla="*/ 5819210 h 5927527"/>
              <a:gd name="connsiteX26" fmla="*/ 6457255 w 9901550"/>
              <a:gd name="connsiteY26" fmla="*/ 5784388 h 5927527"/>
              <a:gd name="connsiteX27" fmla="*/ 6471617 w 9901550"/>
              <a:gd name="connsiteY27" fmla="*/ 5749567 h 5927527"/>
              <a:gd name="connsiteX28" fmla="*/ 6471813 w 9901550"/>
              <a:gd name="connsiteY28" fmla="*/ 5749434 h 5927527"/>
              <a:gd name="connsiteX29" fmla="*/ 6471858 w 9901550"/>
              <a:gd name="connsiteY29" fmla="*/ 5749326 h 5927527"/>
              <a:gd name="connsiteX30" fmla="*/ 6478944 w 9901550"/>
              <a:gd name="connsiteY30" fmla="*/ 5744586 h 5927527"/>
              <a:gd name="connsiteX31" fmla="*/ 6487312 w 9901550"/>
              <a:gd name="connsiteY31" fmla="*/ 5738896 h 5927527"/>
              <a:gd name="connsiteX32" fmla="*/ 6487508 w 9901550"/>
              <a:gd name="connsiteY32" fmla="*/ 5738856 h 5927527"/>
              <a:gd name="connsiteX33" fmla="*/ 6487583 w 9901550"/>
              <a:gd name="connsiteY33" fmla="*/ 5738806 h 5927527"/>
              <a:gd name="connsiteX34" fmla="*/ 6506679 w 9901550"/>
              <a:gd name="connsiteY34" fmla="*/ 5734964 h 5927527"/>
              <a:gd name="connsiteX35" fmla="*/ 5949532 w 9901550"/>
              <a:gd name="connsiteY35" fmla="*/ 5712499 h 5927527"/>
              <a:gd name="connsiteX36" fmla="*/ 6021422 w 9901550"/>
              <a:gd name="connsiteY36" fmla="*/ 5784389 h 5927527"/>
              <a:gd name="connsiteX37" fmla="*/ 6021357 w 9901550"/>
              <a:gd name="connsiteY37" fmla="*/ 5784710 h 5927527"/>
              <a:gd name="connsiteX38" fmla="*/ 6021422 w 9901550"/>
              <a:gd name="connsiteY38" fmla="*/ 5785031 h 5927527"/>
              <a:gd name="connsiteX39" fmla="*/ 5949532 w 9901550"/>
              <a:gd name="connsiteY39" fmla="*/ 5856921 h 5927527"/>
              <a:gd name="connsiteX40" fmla="*/ 5877643 w 9901550"/>
              <a:gd name="connsiteY40" fmla="*/ 5785031 h 5927527"/>
              <a:gd name="connsiteX41" fmla="*/ 5877706 w 9901550"/>
              <a:gd name="connsiteY41" fmla="*/ 5784710 h 5927527"/>
              <a:gd name="connsiteX42" fmla="*/ 5877643 w 9901550"/>
              <a:gd name="connsiteY42" fmla="*/ 5784389 h 5927527"/>
              <a:gd name="connsiteX43" fmla="*/ 5949532 w 9901550"/>
              <a:gd name="connsiteY43" fmla="*/ 5712499 h 5927527"/>
              <a:gd name="connsiteX44" fmla="*/ 5393027 w 9901550"/>
              <a:gd name="connsiteY44" fmla="*/ 5688107 h 5927527"/>
              <a:gd name="connsiteX45" fmla="*/ 5489308 w 9901550"/>
              <a:gd name="connsiteY45" fmla="*/ 5784388 h 5927527"/>
              <a:gd name="connsiteX46" fmla="*/ 5393027 w 9901550"/>
              <a:gd name="connsiteY46" fmla="*/ 5880669 h 5927527"/>
              <a:gd name="connsiteX47" fmla="*/ 5296746 w 9901550"/>
              <a:gd name="connsiteY47" fmla="*/ 5784388 h 5927527"/>
              <a:gd name="connsiteX48" fmla="*/ 5393027 w 9901550"/>
              <a:gd name="connsiteY48" fmla="*/ 5688107 h 5927527"/>
              <a:gd name="connsiteX49" fmla="*/ 4836522 w 9901550"/>
              <a:gd name="connsiteY49" fmla="*/ 5666926 h 5927527"/>
              <a:gd name="connsiteX50" fmla="*/ 4953985 w 9901550"/>
              <a:gd name="connsiteY50" fmla="*/ 5784389 h 5927527"/>
              <a:gd name="connsiteX51" fmla="*/ 4836522 w 9901550"/>
              <a:gd name="connsiteY51" fmla="*/ 5901852 h 5927527"/>
              <a:gd name="connsiteX52" fmla="*/ 4719059 w 9901550"/>
              <a:gd name="connsiteY52" fmla="*/ 5784389 h 5927527"/>
              <a:gd name="connsiteX53" fmla="*/ 4836522 w 9901550"/>
              <a:gd name="connsiteY53" fmla="*/ 5666926 h 5927527"/>
              <a:gd name="connsiteX54" fmla="*/ 4280017 w 9901550"/>
              <a:gd name="connsiteY54" fmla="*/ 5651521 h 5927527"/>
              <a:gd name="connsiteX55" fmla="*/ 4412885 w 9901550"/>
              <a:gd name="connsiteY55" fmla="*/ 5784389 h 5927527"/>
              <a:gd name="connsiteX56" fmla="*/ 4412821 w 9901550"/>
              <a:gd name="connsiteY56" fmla="*/ 5784710 h 5927527"/>
              <a:gd name="connsiteX57" fmla="*/ 4412885 w 9901550"/>
              <a:gd name="connsiteY57" fmla="*/ 5785031 h 5927527"/>
              <a:gd name="connsiteX58" fmla="*/ 4280017 w 9901550"/>
              <a:gd name="connsiteY58" fmla="*/ 5917899 h 5927527"/>
              <a:gd name="connsiteX59" fmla="*/ 4147172 w 9901550"/>
              <a:gd name="connsiteY59" fmla="*/ 5785031 h 5927527"/>
              <a:gd name="connsiteX60" fmla="*/ 4147232 w 9901550"/>
              <a:gd name="connsiteY60" fmla="*/ 5784737 h 5927527"/>
              <a:gd name="connsiteX61" fmla="*/ 4147162 w 9901550"/>
              <a:gd name="connsiteY61" fmla="*/ 5784389 h 5927527"/>
              <a:gd name="connsiteX62" fmla="*/ 4280017 w 9901550"/>
              <a:gd name="connsiteY62" fmla="*/ 5651521 h 5927527"/>
              <a:gd name="connsiteX63" fmla="*/ 2609875 w 9901550"/>
              <a:gd name="connsiteY63" fmla="*/ 5651521 h 5927527"/>
              <a:gd name="connsiteX64" fmla="*/ 2742743 w 9901550"/>
              <a:gd name="connsiteY64" fmla="*/ 5784389 h 5927527"/>
              <a:gd name="connsiteX65" fmla="*/ 2742685 w 9901550"/>
              <a:gd name="connsiteY65" fmla="*/ 5784681 h 5927527"/>
              <a:gd name="connsiteX66" fmla="*/ 2742755 w 9901550"/>
              <a:gd name="connsiteY66" fmla="*/ 5785031 h 5927527"/>
              <a:gd name="connsiteX67" fmla="*/ 2609887 w 9901550"/>
              <a:gd name="connsiteY67" fmla="*/ 5917899 h 5927527"/>
              <a:gd name="connsiteX68" fmla="*/ 2477018 w 9901550"/>
              <a:gd name="connsiteY68" fmla="*/ 5785031 h 5927527"/>
              <a:gd name="connsiteX69" fmla="*/ 2477077 w 9901550"/>
              <a:gd name="connsiteY69" fmla="*/ 5784741 h 5927527"/>
              <a:gd name="connsiteX70" fmla="*/ 2477007 w 9901550"/>
              <a:gd name="connsiteY70" fmla="*/ 5784389 h 5927527"/>
              <a:gd name="connsiteX71" fmla="*/ 2609875 w 9901550"/>
              <a:gd name="connsiteY71" fmla="*/ 5651521 h 5927527"/>
              <a:gd name="connsiteX72" fmla="*/ 3722884 w 9901550"/>
              <a:gd name="connsiteY72" fmla="*/ 5641251 h 5927527"/>
              <a:gd name="connsiteX73" fmla="*/ 3722889 w 9901550"/>
              <a:gd name="connsiteY73" fmla="*/ 5641252 h 5927527"/>
              <a:gd name="connsiteX74" fmla="*/ 3722894 w 9901550"/>
              <a:gd name="connsiteY74" fmla="*/ 5641251 h 5927527"/>
              <a:gd name="connsiteX75" fmla="*/ 3866031 w 9901550"/>
              <a:gd name="connsiteY75" fmla="*/ 5784388 h 5927527"/>
              <a:gd name="connsiteX76" fmla="*/ 3722894 w 9901550"/>
              <a:gd name="connsiteY76" fmla="*/ 5927527 h 5927527"/>
              <a:gd name="connsiteX77" fmla="*/ 3722889 w 9901550"/>
              <a:gd name="connsiteY77" fmla="*/ 5927526 h 5927527"/>
              <a:gd name="connsiteX78" fmla="*/ 3722884 w 9901550"/>
              <a:gd name="connsiteY78" fmla="*/ 5927527 h 5927527"/>
              <a:gd name="connsiteX79" fmla="*/ 3579747 w 9901550"/>
              <a:gd name="connsiteY79" fmla="*/ 5784388 h 5927527"/>
              <a:gd name="connsiteX80" fmla="*/ 3722884 w 9901550"/>
              <a:gd name="connsiteY80" fmla="*/ 5641251 h 5927527"/>
              <a:gd name="connsiteX81" fmla="*/ 3166378 w 9901550"/>
              <a:gd name="connsiteY81" fmla="*/ 5641251 h 5927527"/>
              <a:gd name="connsiteX82" fmla="*/ 3166384 w 9901550"/>
              <a:gd name="connsiteY82" fmla="*/ 5641252 h 5927527"/>
              <a:gd name="connsiteX83" fmla="*/ 3166390 w 9901550"/>
              <a:gd name="connsiteY83" fmla="*/ 5641251 h 5927527"/>
              <a:gd name="connsiteX84" fmla="*/ 3309527 w 9901550"/>
              <a:gd name="connsiteY84" fmla="*/ 5784388 h 5927527"/>
              <a:gd name="connsiteX85" fmla="*/ 3166390 w 9901550"/>
              <a:gd name="connsiteY85" fmla="*/ 5927527 h 5927527"/>
              <a:gd name="connsiteX86" fmla="*/ 3166384 w 9901550"/>
              <a:gd name="connsiteY86" fmla="*/ 5927526 h 5927527"/>
              <a:gd name="connsiteX87" fmla="*/ 3166378 w 9901550"/>
              <a:gd name="connsiteY87" fmla="*/ 5927527 h 5927527"/>
              <a:gd name="connsiteX88" fmla="*/ 3023241 w 9901550"/>
              <a:gd name="connsiteY88" fmla="*/ 5784388 h 5927527"/>
              <a:gd name="connsiteX89" fmla="*/ 3166378 w 9901550"/>
              <a:gd name="connsiteY89" fmla="*/ 5641251 h 5927527"/>
              <a:gd name="connsiteX90" fmla="*/ 7619689 w 9901550"/>
              <a:gd name="connsiteY90" fmla="*/ 5190013 h 5927527"/>
              <a:gd name="connsiteX91" fmla="*/ 7657559 w 9901550"/>
              <a:gd name="connsiteY91" fmla="*/ 5227884 h 5927527"/>
              <a:gd name="connsiteX92" fmla="*/ 7619689 w 9901550"/>
              <a:gd name="connsiteY92" fmla="*/ 5265754 h 5927527"/>
              <a:gd name="connsiteX93" fmla="*/ 7593051 w 9901550"/>
              <a:gd name="connsiteY93" fmla="*/ 5254763 h 5927527"/>
              <a:gd name="connsiteX94" fmla="*/ 7592980 w 9901550"/>
              <a:gd name="connsiteY94" fmla="*/ 5254592 h 5927527"/>
              <a:gd name="connsiteX95" fmla="*/ 7592810 w 9901550"/>
              <a:gd name="connsiteY95" fmla="*/ 5254521 h 5927527"/>
              <a:gd name="connsiteX96" fmla="*/ 7581818 w 9901550"/>
              <a:gd name="connsiteY96" fmla="*/ 5227884 h 5927527"/>
              <a:gd name="connsiteX97" fmla="*/ 7592810 w 9901550"/>
              <a:gd name="connsiteY97" fmla="*/ 5201246 h 5927527"/>
              <a:gd name="connsiteX98" fmla="*/ 7592980 w 9901550"/>
              <a:gd name="connsiteY98" fmla="*/ 5201175 h 5927527"/>
              <a:gd name="connsiteX99" fmla="*/ 7593051 w 9901550"/>
              <a:gd name="connsiteY99" fmla="*/ 5201005 h 5927527"/>
              <a:gd name="connsiteX100" fmla="*/ 7619689 w 9901550"/>
              <a:gd name="connsiteY100" fmla="*/ 5190013 h 5927527"/>
              <a:gd name="connsiteX101" fmla="*/ 7063184 w 9901550"/>
              <a:gd name="connsiteY101" fmla="*/ 5162413 h 5927527"/>
              <a:gd name="connsiteX102" fmla="*/ 7128655 w 9901550"/>
              <a:gd name="connsiteY102" fmla="*/ 5227884 h 5927527"/>
              <a:gd name="connsiteX103" fmla="*/ 7063184 w 9901550"/>
              <a:gd name="connsiteY103" fmla="*/ 5293355 h 5927527"/>
              <a:gd name="connsiteX104" fmla="*/ 6997712 w 9901550"/>
              <a:gd name="connsiteY104" fmla="*/ 5227884 h 5927527"/>
              <a:gd name="connsiteX105" fmla="*/ 7063184 w 9901550"/>
              <a:gd name="connsiteY105" fmla="*/ 5162413 h 5927527"/>
              <a:gd name="connsiteX106" fmla="*/ 6506679 w 9901550"/>
              <a:gd name="connsiteY106" fmla="*/ 5129035 h 5927527"/>
              <a:gd name="connsiteX107" fmla="*/ 6605527 w 9901550"/>
              <a:gd name="connsiteY107" fmla="*/ 5227884 h 5927527"/>
              <a:gd name="connsiteX108" fmla="*/ 6506679 w 9901550"/>
              <a:gd name="connsiteY108" fmla="*/ 5326733 h 5927527"/>
              <a:gd name="connsiteX109" fmla="*/ 6407830 w 9901550"/>
              <a:gd name="connsiteY109" fmla="*/ 5227884 h 5927527"/>
              <a:gd name="connsiteX110" fmla="*/ 6506679 w 9901550"/>
              <a:gd name="connsiteY110" fmla="*/ 5129035 h 5927527"/>
              <a:gd name="connsiteX111" fmla="*/ 383206 w 9901550"/>
              <a:gd name="connsiteY111" fmla="*/ 5129035 h 5927527"/>
              <a:gd name="connsiteX112" fmla="*/ 383212 w 9901550"/>
              <a:gd name="connsiteY112" fmla="*/ 5129036 h 5927527"/>
              <a:gd name="connsiteX113" fmla="*/ 383217 w 9901550"/>
              <a:gd name="connsiteY113" fmla="*/ 5129035 h 5927527"/>
              <a:gd name="connsiteX114" fmla="*/ 482065 w 9901550"/>
              <a:gd name="connsiteY114" fmla="*/ 5227884 h 5927527"/>
              <a:gd name="connsiteX115" fmla="*/ 383217 w 9901550"/>
              <a:gd name="connsiteY115" fmla="*/ 5326732 h 5927527"/>
              <a:gd name="connsiteX116" fmla="*/ 383212 w 9901550"/>
              <a:gd name="connsiteY116" fmla="*/ 5326731 h 5927527"/>
              <a:gd name="connsiteX117" fmla="*/ 383206 w 9901550"/>
              <a:gd name="connsiteY117" fmla="*/ 5326732 h 5927527"/>
              <a:gd name="connsiteX118" fmla="*/ 284357 w 9901550"/>
              <a:gd name="connsiteY118" fmla="*/ 5227884 h 5927527"/>
              <a:gd name="connsiteX119" fmla="*/ 383206 w 9901550"/>
              <a:gd name="connsiteY119" fmla="*/ 5129035 h 5927527"/>
              <a:gd name="connsiteX120" fmla="*/ 5949532 w 9901550"/>
              <a:gd name="connsiteY120" fmla="*/ 5087955 h 5927527"/>
              <a:gd name="connsiteX121" fmla="*/ 6089460 w 9901550"/>
              <a:gd name="connsiteY121" fmla="*/ 5227884 h 5927527"/>
              <a:gd name="connsiteX122" fmla="*/ 5949532 w 9901550"/>
              <a:gd name="connsiteY122" fmla="*/ 5367813 h 5927527"/>
              <a:gd name="connsiteX123" fmla="*/ 5809603 w 9901550"/>
              <a:gd name="connsiteY123" fmla="*/ 5227884 h 5927527"/>
              <a:gd name="connsiteX124" fmla="*/ 5949532 w 9901550"/>
              <a:gd name="connsiteY124" fmla="*/ 5087955 h 5927527"/>
              <a:gd name="connsiteX125" fmla="*/ 939711 w 9901550"/>
              <a:gd name="connsiteY125" fmla="*/ 5087955 h 5927527"/>
              <a:gd name="connsiteX126" fmla="*/ 939716 w 9901550"/>
              <a:gd name="connsiteY126" fmla="*/ 5087956 h 5927527"/>
              <a:gd name="connsiteX127" fmla="*/ 939721 w 9901550"/>
              <a:gd name="connsiteY127" fmla="*/ 5087955 h 5927527"/>
              <a:gd name="connsiteX128" fmla="*/ 941664 w 9901550"/>
              <a:gd name="connsiteY128" fmla="*/ 5088350 h 5927527"/>
              <a:gd name="connsiteX129" fmla="*/ 994340 w 9901550"/>
              <a:gd name="connsiteY129" fmla="*/ 5098987 h 5927527"/>
              <a:gd name="connsiteX130" fmla="*/ 1068697 w 9901550"/>
              <a:gd name="connsiteY130" fmla="*/ 5173525 h 5927527"/>
              <a:gd name="connsiteX131" fmla="*/ 1078245 w 9901550"/>
              <a:gd name="connsiteY131" fmla="*/ 5220960 h 5927527"/>
              <a:gd name="connsiteX132" fmla="*/ 1079650 w 9901550"/>
              <a:gd name="connsiteY132" fmla="*/ 5227884 h 5927527"/>
              <a:gd name="connsiteX133" fmla="*/ 939721 w 9901550"/>
              <a:gd name="connsiteY133" fmla="*/ 5367813 h 5927527"/>
              <a:gd name="connsiteX134" fmla="*/ 939716 w 9901550"/>
              <a:gd name="connsiteY134" fmla="*/ 5367812 h 5927527"/>
              <a:gd name="connsiteX135" fmla="*/ 939711 w 9901550"/>
              <a:gd name="connsiteY135" fmla="*/ 5367813 h 5927527"/>
              <a:gd name="connsiteX136" fmla="*/ 799782 w 9901550"/>
              <a:gd name="connsiteY136" fmla="*/ 5227884 h 5927527"/>
              <a:gd name="connsiteX137" fmla="*/ 939711 w 9901550"/>
              <a:gd name="connsiteY137" fmla="*/ 5087955 h 5927527"/>
              <a:gd name="connsiteX138" fmla="*/ 1496217 w 9901550"/>
              <a:gd name="connsiteY138" fmla="*/ 5053294 h 5927527"/>
              <a:gd name="connsiteX139" fmla="*/ 1496222 w 9901550"/>
              <a:gd name="connsiteY139" fmla="*/ 5053295 h 5927527"/>
              <a:gd name="connsiteX140" fmla="*/ 1496229 w 9901550"/>
              <a:gd name="connsiteY140" fmla="*/ 5053294 h 5927527"/>
              <a:gd name="connsiteX141" fmla="*/ 1499202 w 9901550"/>
              <a:gd name="connsiteY141" fmla="*/ 5053896 h 5927527"/>
              <a:gd name="connsiteX142" fmla="*/ 1564386 w 9901550"/>
              <a:gd name="connsiteY142" fmla="*/ 5067034 h 5927527"/>
              <a:gd name="connsiteX143" fmla="*/ 1657157 w 9901550"/>
              <a:gd name="connsiteY143" fmla="*/ 5159985 h 5927527"/>
              <a:gd name="connsiteX144" fmla="*/ 1668969 w 9901550"/>
              <a:gd name="connsiteY144" fmla="*/ 5218743 h 5927527"/>
              <a:gd name="connsiteX145" fmla="*/ 1670819 w 9901550"/>
              <a:gd name="connsiteY145" fmla="*/ 5227883 h 5927527"/>
              <a:gd name="connsiteX146" fmla="*/ 1496229 w 9901550"/>
              <a:gd name="connsiteY146" fmla="*/ 5402473 h 5927527"/>
              <a:gd name="connsiteX147" fmla="*/ 1496222 w 9901550"/>
              <a:gd name="connsiteY147" fmla="*/ 5402472 h 5927527"/>
              <a:gd name="connsiteX148" fmla="*/ 1496217 w 9901550"/>
              <a:gd name="connsiteY148" fmla="*/ 5402473 h 5927527"/>
              <a:gd name="connsiteX149" fmla="*/ 1321626 w 9901550"/>
              <a:gd name="connsiteY149" fmla="*/ 5227883 h 5927527"/>
              <a:gd name="connsiteX150" fmla="*/ 1496217 w 9901550"/>
              <a:gd name="connsiteY150" fmla="*/ 5053294 h 5927527"/>
              <a:gd name="connsiteX151" fmla="*/ 5393028 w 9901550"/>
              <a:gd name="connsiteY151" fmla="*/ 5050727 h 5927527"/>
              <a:gd name="connsiteX152" fmla="*/ 5570186 w 9901550"/>
              <a:gd name="connsiteY152" fmla="*/ 5227884 h 5927527"/>
              <a:gd name="connsiteX153" fmla="*/ 5393028 w 9901550"/>
              <a:gd name="connsiteY153" fmla="*/ 5405041 h 5927527"/>
              <a:gd name="connsiteX154" fmla="*/ 5324187 w 9901550"/>
              <a:gd name="connsiteY154" fmla="*/ 5391171 h 5927527"/>
              <a:gd name="connsiteX155" fmla="*/ 5324111 w 9901550"/>
              <a:gd name="connsiteY155" fmla="*/ 5391120 h 5927527"/>
              <a:gd name="connsiteX156" fmla="*/ 5323916 w 9901550"/>
              <a:gd name="connsiteY156" fmla="*/ 5391081 h 5927527"/>
              <a:gd name="connsiteX157" fmla="*/ 5293618 w 9901550"/>
              <a:gd name="connsiteY157" fmla="*/ 5370612 h 5927527"/>
              <a:gd name="connsiteX158" fmla="*/ 5267862 w 9901550"/>
              <a:gd name="connsiteY158" fmla="*/ 5353290 h 5927527"/>
              <a:gd name="connsiteX159" fmla="*/ 5267765 w 9901550"/>
              <a:gd name="connsiteY159" fmla="*/ 5353147 h 5927527"/>
              <a:gd name="connsiteX160" fmla="*/ 5267621 w 9901550"/>
              <a:gd name="connsiteY160" fmla="*/ 5353050 h 5927527"/>
              <a:gd name="connsiteX161" fmla="*/ 5250298 w 9901550"/>
              <a:gd name="connsiteY161" fmla="*/ 5327292 h 5927527"/>
              <a:gd name="connsiteX162" fmla="*/ 5229831 w 9901550"/>
              <a:gd name="connsiteY162" fmla="*/ 5296996 h 5927527"/>
              <a:gd name="connsiteX163" fmla="*/ 5229791 w 9901550"/>
              <a:gd name="connsiteY163" fmla="*/ 5296801 h 5927527"/>
              <a:gd name="connsiteX164" fmla="*/ 5229740 w 9901550"/>
              <a:gd name="connsiteY164" fmla="*/ 5296725 h 5927527"/>
              <a:gd name="connsiteX165" fmla="*/ 5215870 w 9901550"/>
              <a:gd name="connsiteY165" fmla="*/ 5227884 h 5927527"/>
              <a:gd name="connsiteX166" fmla="*/ 5229740 w 9901550"/>
              <a:gd name="connsiteY166" fmla="*/ 5159044 h 5927527"/>
              <a:gd name="connsiteX167" fmla="*/ 5229791 w 9901550"/>
              <a:gd name="connsiteY167" fmla="*/ 5158968 h 5927527"/>
              <a:gd name="connsiteX168" fmla="*/ 5229831 w 9901550"/>
              <a:gd name="connsiteY168" fmla="*/ 5158772 h 5927527"/>
              <a:gd name="connsiteX169" fmla="*/ 5250355 w 9901550"/>
              <a:gd name="connsiteY169" fmla="*/ 5128394 h 5927527"/>
              <a:gd name="connsiteX170" fmla="*/ 5267621 w 9901550"/>
              <a:gd name="connsiteY170" fmla="*/ 5102719 h 5927527"/>
              <a:gd name="connsiteX171" fmla="*/ 5267764 w 9901550"/>
              <a:gd name="connsiteY171" fmla="*/ 5102622 h 5927527"/>
              <a:gd name="connsiteX172" fmla="*/ 5267862 w 9901550"/>
              <a:gd name="connsiteY172" fmla="*/ 5102478 h 5927527"/>
              <a:gd name="connsiteX173" fmla="*/ 5293704 w 9901550"/>
              <a:gd name="connsiteY173" fmla="*/ 5085099 h 5927527"/>
              <a:gd name="connsiteX174" fmla="*/ 5323916 w 9901550"/>
              <a:gd name="connsiteY174" fmla="*/ 5064688 h 5927527"/>
              <a:gd name="connsiteX175" fmla="*/ 5324111 w 9901550"/>
              <a:gd name="connsiteY175" fmla="*/ 5064649 h 5927527"/>
              <a:gd name="connsiteX176" fmla="*/ 5324187 w 9901550"/>
              <a:gd name="connsiteY176" fmla="*/ 5064598 h 5927527"/>
              <a:gd name="connsiteX177" fmla="*/ 5393028 w 9901550"/>
              <a:gd name="connsiteY177" fmla="*/ 5050727 h 5927527"/>
              <a:gd name="connsiteX178" fmla="*/ 2053365 w 9901550"/>
              <a:gd name="connsiteY178" fmla="*/ 5023126 h 5927527"/>
              <a:gd name="connsiteX179" fmla="*/ 2053370 w 9901550"/>
              <a:gd name="connsiteY179" fmla="*/ 5023127 h 5927527"/>
              <a:gd name="connsiteX180" fmla="*/ 2053377 w 9901550"/>
              <a:gd name="connsiteY180" fmla="*/ 5023126 h 5927527"/>
              <a:gd name="connsiteX181" fmla="*/ 2258139 w 9901550"/>
              <a:gd name="connsiteY181" fmla="*/ 5227884 h 5927527"/>
              <a:gd name="connsiteX182" fmla="*/ 2053377 w 9901550"/>
              <a:gd name="connsiteY182" fmla="*/ 5432642 h 5927527"/>
              <a:gd name="connsiteX183" fmla="*/ 2053370 w 9901550"/>
              <a:gd name="connsiteY183" fmla="*/ 5432642 h 5927527"/>
              <a:gd name="connsiteX184" fmla="*/ 2053365 w 9901550"/>
              <a:gd name="connsiteY184" fmla="*/ 5432642 h 5927527"/>
              <a:gd name="connsiteX185" fmla="*/ 1848606 w 9901550"/>
              <a:gd name="connsiteY185" fmla="*/ 5227884 h 5927527"/>
              <a:gd name="connsiteX186" fmla="*/ 2053365 w 9901550"/>
              <a:gd name="connsiteY186" fmla="*/ 5023126 h 5927527"/>
              <a:gd name="connsiteX187" fmla="*/ 4836522 w 9901550"/>
              <a:gd name="connsiteY187" fmla="*/ 5020558 h 5927527"/>
              <a:gd name="connsiteX188" fmla="*/ 5043848 w 9901550"/>
              <a:gd name="connsiteY188" fmla="*/ 5227884 h 5927527"/>
              <a:gd name="connsiteX189" fmla="*/ 4836522 w 9901550"/>
              <a:gd name="connsiteY189" fmla="*/ 5435209 h 5927527"/>
              <a:gd name="connsiteX190" fmla="*/ 4629197 w 9901550"/>
              <a:gd name="connsiteY190" fmla="*/ 5227884 h 5927527"/>
              <a:gd name="connsiteX191" fmla="*/ 4836522 w 9901550"/>
              <a:gd name="connsiteY191" fmla="*/ 5020558 h 5927527"/>
              <a:gd name="connsiteX192" fmla="*/ 4280017 w 9901550"/>
              <a:gd name="connsiteY192" fmla="*/ 4998735 h 5927527"/>
              <a:gd name="connsiteX193" fmla="*/ 4509167 w 9901550"/>
              <a:gd name="connsiteY193" fmla="*/ 5227884 h 5927527"/>
              <a:gd name="connsiteX194" fmla="*/ 4280017 w 9901550"/>
              <a:gd name="connsiteY194" fmla="*/ 5457033 h 5927527"/>
              <a:gd name="connsiteX195" fmla="*/ 4050878 w 9901550"/>
              <a:gd name="connsiteY195" fmla="*/ 5227884 h 5927527"/>
              <a:gd name="connsiteX196" fmla="*/ 4280017 w 9901550"/>
              <a:gd name="connsiteY196" fmla="*/ 4998735 h 5927527"/>
              <a:gd name="connsiteX197" fmla="*/ 2609873 w 9901550"/>
              <a:gd name="connsiteY197" fmla="*/ 4998735 h 5927527"/>
              <a:gd name="connsiteX198" fmla="*/ 2609880 w 9901550"/>
              <a:gd name="connsiteY198" fmla="*/ 4998736 h 5927527"/>
              <a:gd name="connsiteX199" fmla="*/ 2609887 w 9901550"/>
              <a:gd name="connsiteY199" fmla="*/ 4998735 h 5927527"/>
              <a:gd name="connsiteX200" fmla="*/ 2839035 w 9901550"/>
              <a:gd name="connsiteY200" fmla="*/ 5227884 h 5927527"/>
              <a:gd name="connsiteX201" fmla="*/ 2609887 w 9901550"/>
              <a:gd name="connsiteY201" fmla="*/ 5457033 h 5927527"/>
              <a:gd name="connsiteX202" fmla="*/ 2609880 w 9901550"/>
              <a:gd name="connsiteY202" fmla="*/ 5457033 h 5927527"/>
              <a:gd name="connsiteX203" fmla="*/ 2609873 w 9901550"/>
              <a:gd name="connsiteY203" fmla="*/ 5457033 h 5927527"/>
              <a:gd name="connsiteX204" fmla="*/ 2380723 w 9901550"/>
              <a:gd name="connsiteY204" fmla="*/ 5227884 h 5927527"/>
              <a:gd name="connsiteX205" fmla="*/ 2609873 w 9901550"/>
              <a:gd name="connsiteY205" fmla="*/ 4998735 h 5927527"/>
              <a:gd name="connsiteX206" fmla="*/ 8176195 w 9901550"/>
              <a:gd name="connsiteY206" fmla="*/ 4631582 h 5927527"/>
              <a:gd name="connsiteX207" fmla="*/ 8215991 w 9901550"/>
              <a:gd name="connsiteY207" fmla="*/ 4671379 h 5927527"/>
              <a:gd name="connsiteX208" fmla="*/ 8176195 w 9901550"/>
              <a:gd name="connsiteY208" fmla="*/ 4711175 h 5927527"/>
              <a:gd name="connsiteX209" fmla="*/ 8136398 w 9901550"/>
              <a:gd name="connsiteY209" fmla="*/ 4671379 h 5927527"/>
              <a:gd name="connsiteX210" fmla="*/ 8176195 w 9901550"/>
              <a:gd name="connsiteY210" fmla="*/ 4631582 h 5927527"/>
              <a:gd name="connsiteX211" fmla="*/ 7619689 w 9901550"/>
              <a:gd name="connsiteY211" fmla="*/ 4597563 h 5927527"/>
              <a:gd name="connsiteX212" fmla="*/ 7693504 w 9901550"/>
              <a:gd name="connsiteY212" fmla="*/ 4671379 h 5927527"/>
              <a:gd name="connsiteX213" fmla="*/ 7687747 w 9901550"/>
              <a:gd name="connsiteY213" fmla="*/ 4699973 h 5927527"/>
              <a:gd name="connsiteX214" fmla="*/ 7687696 w 9901550"/>
              <a:gd name="connsiteY214" fmla="*/ 4700048 h 5927527"/>
              <a:gd name="connsiteX215" fmla="*/ 7687657 w 9901550"/>
              <a:gd name="connsiteY215" fmla="*/ 4700243 h 5927527"/>
              <a:gd name="connsiteX216" fmla="*/ 7679174 w 9901550"/>
              <a:gd name="connsiteY216" fmla="*/ 4712756 h 5927527"/>
              <a:gd name="connsiteX217" fmla="*/ 7672001 w 9901550"/>
              <a:gd name="connsiteY217" fmla="*/ 4723451 h 5927527"/>
              <a:gd name="connsiteX218" fmla="*/ 7671857 w 9901550"/>
              <a:gd name="connsiteY218" fmla="*/ 4723549 h 5927527"/>
              <a:gd name="connsiteX219" fmla="*/ 7671760 w 9901550"/>
              <a:gd name="connsiteY219" fmla="*/ 4723691 h 5927527"/>
              <a:gd name="connsiteX220" fmla="*/ 7661143 w 9901550"/>
              <a:gd name="connsiteY220" fmla="*/ 4730812 h 5927527"/>
              <a:gd name="connsiteX221" fmla="*/ 7648553 w 9901550"/>
              <a:gd name="connsiteY221" fmla="*/ 4739347 h 5927527"/>
              <a:gd name="connsiteX222" fmla="*/ 7648358 w 9901550"/>
              <a:gd name="connsiteY222" fmla="*/ 4739387 h 5927527"/>
              <a:gd name="connsiteX223" fmla="*/ 7648282 w 9901550"/>
              <a:gd name="connsiteY223" fmla="*/ 4739437 h 5927527"/>
              <a:gd name="connsiteX224" fmla="*/ 7619689 w 9901550"/>
              <a:gd name="connsiteY224" fmla="*/ 4745194 h 5927527"/>
              <a:gd name="connsiteX225" fmla="*/ 7591095 w 9901550"/>
              <a:gd name="connsiteY225" fmla="*/ 4739437 h 5927527"/>
              <a:gd name="connsiteX226" fmla="*/ 7591020 w 9901550"/>
              <a:gd name="connsiteY226" fmla="*/ 4739387 h 5927527"/>
              <a:gd name="connsiteX227" fmla="*/ 7590824 w 9901550"/>
              <a:gd name="connsiteY227" fmla="*/ 4739347 h 5927527"/>
              <a:gd name="connsiteX228" fmla="*/ 7578202 w 9901550"/>
              <a:gd name="connsiteY228" fmla="*/ 4730790 h 5927527"/>
              <a:gd name="connsiteX229" fmla="*/ 7567616 w 9901550"/>
              <a:gd name="connsiteY229" fmla="*/ 4723691 h 5927527"/>
              <a:gd name="connsiteX230" fmla="*/ 7567520 w 9901550"/>
              <a:gd name="connsiteY230" fmla="*/ 4723549 h 5927527"/>
              <a:gd name="connsiteX231" fmla="*/ 7567375 w 9901550"/>
              <a:gd name="connsiteY231" fmla="*/ 4723451 h 5927527"/>
              <a:gd name="connsiteX232" fmla="*/ 7560183 w 9901550"/>
              <a:gd name="connsiteY232" fmla="*/ 4712726 h 5927527"/>
              <a:gd name="connsiteX233" fmla="*/ 7551720 w 9901550"/>
              <a:gd name="connsiteY233" fmla="*/ 4700243 h 5927527"/>
              <a:gd name="connsiteX234" fmla="*/ 7551681 w 9901550"/>
              <a:gd name="connsiteY234" fmla="*/ 4700049 h 5927527"/>
              <a:gd name="connsiteX235" fmla="*/ 7551629 w 9901550"/>
              <a:gd name="connsiteY235" fmla="*/ 4699973 h 5927527"/>
              <a:gd name="connsiteX236" fmla="*/ 7545873 w 9901550"/>
              <a:gd name="connsiteY236" fmla="*/ 4671379 h 5927527"/>
              <a:gd name="connsiteX237" fmla="*/ 7551629 w 9901550"/>
              <a:gd name="connsiteY237" fmla="*/ 4642786 h 5927527"/>
              <a:gd name="connsiteX238" fmla="*/ 7551680 w 9901550"/>
              <a:gd name="connsiteY238" fmla="*/ 4642710 h 5927527"/>
              <a:gd name="connsiteX239" fmla="*/ 7551720 w 9901550"/>
              <a:gd name="connsiteY239" fmla="*/ 4642515 h 5927527"/>
              <a:gd name="connsiteX240" fmla="*/ 7560209 w 9901550"/>
              <a:gd name="connsiteY240" fmla="*/ 4629993 h 5927527"/>
              <a:gd name="connsiteX241" fmla="*/ 7567375 w 9901550"/>
              <a:gd name="connsiteY241" fmla="*/ 4619307 h 5927527"/>
              <a:gd name="connsiteX242" fmla="*/ 7567520 w 9901550"/>
              <a:gd name="connsiteY242" fmla="*/ 4619209 h 5927527"/>
              <a:gd name="connsiteX243" fmla="*/ 7567616 w 9901550"/>
              <a:gd name="connsiteY243" fmla="*/ 4619066 h 5927527"/>
              <a:gd name="connsiteX244" fmla="*/ 7578237 w 9901550"/>
              <a:gd name="connsiteY244" fmla="*/ 4611944 h 5927527"/>
              <a:gd name="connsiteX245" fmla="*/ 7590824 w 9901550"/>
              <a:gd name="connsiteY245" fmla="*/ 4603410 h 5927527"/>
              <a:gd name="connsiteX246" fmla="*/ 7591020 w 9901550"/>
              <a:gd name="connsiteY246" fmla="*/ 4603371 h 5927527"/>
              <a:gd name="connsiteX247" fmla="*/ 7591095 w 9901550"/>
              <a:gd name="connsiteY247" fmla="*/ 4603320 h 5927527"/>
              <a:gd name="connsiteX248" fmla="*/ 7619689 w 9901550"/>
              <a:gd name="connsiteY248" fmla="*/ 4597563 h 5927527"/>
              <a:gd name="connsiteX249" fmla="*/ 7063184 w 9901550"/>
              <a:gd name="connsiteY249" fmla="*/ 4549423 h 5927527"/>
              <a:gd name="connsiteX250" fmla="*/ 7185140 w 9901550"/>
              <a:gd name="connsiteY250" fmla="*/ 4671380 h 5927527"/>
              <a:gd name="connsiteX251" fmla="*/ 7063184 w 9901550"/>
              <a:gd name="connsiteY251" fmla="*/ 4793336 h 5927527"/>
              <a:gd name="connsiteX252" fmla="*/ 6941228 w 9901550"/>
              <a:gd name="connsiteY252" fmla="*/ 4671380 h 5927527"/>
              <a:gd name="connsiteX253" fmla="*/ 7063184 w 9901550"/>
              <a:gd name="connsiteY253" fmla="*/ 4549423 h 5927527"/>
              <a:gd name="connsiteX254" fmla="*/ 6506679 w 9901550"/>
              <a:gd name="connsiteY254" fmla="*/ 4496789 h 5927527"/>
              <a:gd name="connsiteX255" fmla="*/ 6679985 w 9901550"/>
              <a:gd name="connsiteY255" fmla="*/ 4670737 h 5927527"/>
              <a:gd name="connsiteX256" fmla="*/ 6679920 w 9901550"/>
              <a:gd name="connsiteY256" fmla="*/ 4671058 h 5927527"/>
              <a:gd name="connsiteX257" fmla="*/ 6679985 w 9901550"/>
              <a:gd name="connsiteY257" fmla="*/ 4671379 h 5927527"/>
              <a:gd name="connsiteX258" fmla="*/ 6506679 w 9901550"/>
              <a:gd name="connsiteY258" fmla="*/ 4845327 h 5927527"/>
              <a:gd name="connsiteX259" fmla="*/ 6332731 w 9901550"/>
              <a:gd name="connsiteY259" fmla="*/ 4671379 h 5927527"/>
              <a:gd name="connsiteX260" fmla="*/ 6332796 w 9901550"/>
              <a:gd name="connsiteY260" fmla="*/ 4671058 h 5927527"/>
              <a:gd name="connsiteX261" fmla="*/ 6332731 w 9901550"/>
              <a:gd name="connsiteY261" fmla="*/ 4670737 h 5927527"/>
              <a:gd name="connsiteX262" fmla="*/ 6506679 w 9901550"/>
              <a:gd name="connsiteY262" fmla="*/ 4496789 h 5927527"/>
              <a:gd name="connsiteX263" fmla="*/ 383217 w 9901550"/>
              <a:gd name="connsiteY263" fmla="*/ 4496789 h 5927527"/>
              <a:gd name="connsiteX264" fmla="*/ 557164 w 9901550"/>
              <a:gd name="connsiteY264" fmla="*/ 4670737 h 5927527"/>
              <a:gd name="connsiteX265" fmla="*/ 557093 w 9901550"/>
              <a:gd name="connsiteY265" fmla="*/ 4671084 h 5927527"/>
              <a:gd name="connsiteX266" fmla="*/ 557154 w 9901550"/>
              <a:gd name="connsiteY266" fmla="*/ 4671379 h 5927527"/>
              <a:gd name="connsiteX267" fmla="*/ 383206 w 9901550"/>
              <a:gd name="connsiteY267" fmla="*/ 4845327 h 5927527"/>
              <a:gd name="connsiteX268" fmla="*/ 209258 w 9901550"/>
              <a:gd name="connsiteY268" fmla="*/ 4671379 h 5927527"/>
              <a:gd name="connsiteX269" fmla="*/ 209328 w 9901550"/>
              <a:gd name="connsiteY269" fmla="*/ 4671031 h 5927527"/>
              <a:gd name="connsiteX270" fmla="*/ 209269 w 9901550"/>
              <a:gd name="connsiteY270" fmla="*/ 4670737 h 5927527"/>
              <a:gd name="connsiteX271" fmla="*/ 383217 w 9901550"/>
              <a:gd name="connsiteY271" fmla="*/ 4496789 h 5927527"/>
              <a:gd name="connsiteX272" fmla="*/ 5958673 w 9901550"/>
              <a:gd name="connsiteY272" fmla="*/ 4447478 h 5927527"/>
              <a:gd name="connsiteX273" fmla="*/ 6001379 w 9901550"/>
              <a:gd name="connsiteY273" fmla="*/ 4453336 h 5927527"/>
              <a:gd name="connsiteX274" fmla="*/ 6007264 w 9901550"/>
              <a:gd name="connsiteY274" fmla="*/ 4455334 h 5927527"/>
              <a:gd name="connsiteX275" fmla="*/ 6011809 w 9901550"/>
              <a:gd name="connsiteY275" fmla="*/ 4456069 h 5927527"/>
              <a:gd name="connsiteX276" fmla="*/ 6021623 w 9901550"/>
              <a:gd name="connsiteY276" fmla="*/ 4460212 h 5927527"/>
              <a:gd name="connsiteX277" fmla="*/ 6042195 w 9901550"/>
              <a:gd name="connsiteY277" fmla="*/ 4467199 h 5927527"/>
              <a:gd name="connsiteX278" fmla="*/ 6053473 w 9901550"/>
              <a:gd name="connsiteY278" fmla="*/ 4473656 h 5927527"/>
              <a:gd name="connsiteX279" fmla="*/ 6061505 w 9901550"/>
              <a:gd name="connsiteY279" fmla="*/ 4477047 h 5927527"/>
              <a:gd name="connsiteX280" fmla="*/ 6068378 w 9901550"/>
              <a:gd name="connsiteY280" fmla="*/ 4482190 h 5927527"/>
              <a:gd name="connsiteX281" fmla="*/ 6079877 w 9901550"/>
              <a:gd name="connsiteY281" fmla="*/ 4488774 h 5927527"/>
              <a:gd name="connsiteX282" fmla="*/ 6086208 w 9901550"/>
              <a:gd name="connsiteY282" fmla="*/ 4495533 h 5927527"/>
              <a:gd name="connsiteX283" fmla="*/ 6105334 w 9901550"/>
              <a:gd name="connsiteY283" fmla="*/ 4509845 h 5927527"/>
              <a:gd name="connsiteX284" fmla="*/ 6140831 w 9901550"/>
              <a:gd name="connsiteY284" fmla="*/ 4553846 h 5927527"/>
              <a:gd name="connsiteX285" fmla="*/ 6140866 w 9901550"/>
              <a:gd name="connsiteY285" fmla="*/ 4553883 h 5927527"/>
              <a:gd name="connsiteX286" fmla="*/ 6171818 w 9901550"/>
              <a:gd name="connsiteY286" fmla="*/ 4637555 h 5927527"/>
              <a:gd name="connsiteX287" fmla="*/ 6171818 w 9901550"/>
              <a:gd name="connsiteY287" fmla="*/ 4637560 h 5927527"/>
              <a:gd name="connsiteX288" fmla="*/ 6171818 w 9901550"/>
              <a:gd name="connsiteY288" fmla="*/ 4637561 h 5927527"/>
              <a:gd name="connsiteX289" fmla="*/ 6067853 w 9901550"/>
              <a:gd name="connsiteY289" fmla="*/ 4863106 h 5927527"/>
              <a:gd name="connsiteX290" fmla="*/ 5758636 w 9901550"/>
              <a:gd name="connsiteY290" fmla="*/ 4790093 h 5927527"/>
              <a:gd name="connsiteX291" fmla="*/ 5727684 w 9901550"/>
              <a:gd name="connsiteY291" fmla="*/ 4706421 h 5927527"/>
              <a:gd name="connsiteX292" fmla="*/ 5727684 w 9901550"/>
              <a:gd name="connsiteY292" fmla="*/ 4706416 h 5927527"/>
              <a:gd name="connsiteX293" fmla="*/ 5727684 w 9901550"/>
              <a:gd name="connsiteY293" fmla="*/ 4706415 h 5927527"/>
              <a:gd name="connsiteX294" fmla="*/ 5831650 w 9901550"/>
              <a:gd name="connsiteY294" fmla="*/ 4480870 h 5927527"/>
              <a:gd name="connsiteX295" fmla="*/ 5872565 w 9901550"/>
              <a:gd name="connsiteY295" fmla="*/ 4460951 h 5927527"/>
              <a:gd name="connsiteX296" fmla="*/ 5887123 w 9901550"/>
              <a:gd name="connsiteY296" fmla="*/ 4457194 h 5927527"/>
              <a:gd name="connsiteX297" fmla="*/ 5893791 w 9901550"/>
              <a:gd name="connsiteY297" fmla="*/ 4454348 h 5927527"/>
              <a:gd name="connsiteX298" fmla="*/ 5901185 w 9901550"/>
              <a:gd name="connsiteY298" fmla="*/ 4453566 h 5927527"/>
              <a:gd name="connsiteX299" fmla="*/ 5915321 w 9901550"/>
              <a:gd name="connsiteY299" fmla="*/ 4449918 h 5927527"/>
              <a:gd name="connsiteX300" fmla="*/ 5958673 w 9901550"/>
              <a:gd name="connsiteY300" fmla="*/ 4447478 h 5927527"/>
              <a:gd name="connsiteX301" fmla="*/ 939710 w 9901550"/>
              <a:gd name="connsiteY301" fmla="*/ 4446723 h 5927527"/>
              <a:gd name="connsiteX302" fmla="*/ 939715 w 9901550"/>
              <a:gd name="connsiteY302" fmla="*/ 4446724 h 5927527"/>
              <a:gd name="connsiteX303" fmla="*/ 939720 w 9901550"/>
              <a:gd name="connsiteY303" fmla="*/ 4446723 h 5927527"/>
              <a:gd name="connsiteX304" fmla="*/ 1164377 w 9901550"/>
              <a:gd name="connsiteY304" fmla="*/ 4671379 h 5927527"/>
              <a:gd name="connsiteX305" fmla="*/ 939720 w 9901550"/>
              <a:gd name="connsiteY305" fmla="*/ 4896035 h 5927527"/>
              <a:gd name="connsiteX306" fmla="*/ 939715 w 9901550"/>
              <a:gd name="connsiteY306" fmla="*/ 4896035 h 5927527"/>
              <a:gd name="connsiteX307" fmla="*/ 939710 w 9901550"/>
              <a:gd name="connsiteY307" fmla="*/ 4896035 h 5927527"/>
              <a:gd name="connsiteX308" fmla="*/ 715054 w 9901550"/>
              <a:gd name="connsiteY308" fmla="*/ 4671379 h 5927527"/>
              <a:gd name="connsiteX309" fmla="*/ 939710 w 9901550"/>
              <a:gd name="connsiteY309" fmla="*/ 4446723 h 5927527"/>
              <a:gd name="connsiteX310" fmla="*/ 8733341 w 9901550"/>
              <a:gd name="connsiteY310" fmla="*/ 4078287 h 5927527"/>
              <a:gd name="connsiteX311" fmla="*/ 8769286 w 9901550"/>
              <a:gd name="connsiteY311" fmla="*/ 4114232 h 5927527"/>
              <a:gd name="connsiteX312" fmla="*/ 8769147 w 9901550"/>
              <a:gd name="connsiteY312" fmla="*/ 4114553 h 5927527"/>
              <a:gd name="connsiteX313" fmla="*/ 8769286 w 9901550"/>
              <a:gd name="connsiteY313" fmla="*/ 4114874 h 5927527"/>
              <a:gd name="connsiteX314" fmla="*/ 8733341 w 9901550"/>
              <a:gd name="connsiteY314" fmla="*/ 4150819 h 5927527"/>
              <a:gd name="connsiteX315" fmla="*/ 8697396 w 9901550"/>
              <a:gd name="connsiteY315" fmla="*/ 4114874 h 5927527"/>
              <a:gd name="connsiteX316" fmla="*/ 8697529 w 9901550"/>
              <a:gd name="connsiteY316" fmla="*/ 4114553 h 5927527"/>
              <a:gd name="connsiteX317" fmla="*/ 8697396 w 9901550"/>
              <a:gd name="connsiteY317" fmla="*/ 4114232 h 5927527"/>
              <a:gd name="connsiteX318" fmla="*/ 8733341 w 9901550"/>
              <a:gd name="connsiteY318" fmla="*/ 4078287 h 5927527"/>
              <a:gd name="connsiteX319" fmla="*/ 8176194 w 9901550"/>
              <a:gd name="connsiteY319" fmla="*/ 4041058 h 5927527"/>
              <a:gd name="connsiteX320" fmla="*/ 8249367 w 9901550"/>
              <a:gd name="connsiteY320" fmla="*/ 4114232 h 5927527"/>
              <a:gd name="connsiteX321" fmla="*/ 8249302 w 9901550"/>
              <a:gd name="connsiteY321" fmla="*/ 4114553 h 5927527"/>
              <a:gd name="connsiteX322" fmla="*/ 8249367 w 9901550"/>
              <a:gd name="connsiteY322" fmla="*/ 4114873 h 5927527"/>
              <a:gd name="connsiteX323" fmla="*/ 8176194 w 9901550"/>
              <a:gd name="connsiteY323" fmla="*/ 4188047 h 5927527"/>
              <a:gd name="connsiteX324" fmla="*/ 8103020 w 9901550"/>
              <a:gd name="connsiteY324" fmla="*/ 4114873 h 5927527"/>
              <a:gd name="connsiteX325" fmla="*/ 8103084 w 9901550"/>
              <a:gd name="connsiteY325" fmla="*/ 4114553 h 5927527"/>
              <a:gd name="connsiteX326" fmla="*/ 8103020 w 9901550"/>
              <a:gd name="connsiteY326" fmla="*/ 4114232 h 5927527"/>
              <a:gd name="connsiteX327" fmla="*/ 8176194 w 9901550"/>
              <a:gd name="connsiteY327" fmla="*/ 4041058 h 5927527"/>
              <a:gd name="connsiteX328" fmla="*/ 0 w 9901550"/>
              <a:gd name="connsiteY328" fmla="*/ 4030788 h 5927527"/>
              <a:gd name="connsiteX329" fmla="*/ 19256 w 9901550"/>
              <a:gd name="connsiteY329" fmla="*/ 4114232 h 5927527"/>
              <a:gd name="connsiteX330" fmla="*/ 0 w 9901550"/>
              <a:gd name="connsiteY330" fmla="*/ 4197675 h 5927527"/>
              <a:gd name="connsiteX331" fmla="*/ 7619392 w 9901550"/>
              <a:gd name="connsiteY331" fmla="*/ 3987950 h 5927527"/>
              <a:gd name="connsiteX332" fmla="*/ 7708804 w 9901550"/>
              <a:gd name="connsiteY332" fmla="*/ 4024986 h 5927527"/>
              <a:gd name="connsiteX333" fmla="*/ 7708805 w 9901550"/>
              <a:gd name="connsiteY333" fmla="*/ 4203810 h 5927527"/>
              <a:gd name="connsiteX334" fmla="*/ 7529980 w 9901550"/>
              <a:gd name="connsiteY334" fmla="*/ 4203810 h 5927527"/>
              <a:gd name="connsiteX335" fmla="*/ 7529980 w 9901550"/>
              <a:gd name="connsiteY335" fmla="*/ 4024985 h 5927527"/>
              <a:gd name="connsiteX336" fmla="*/ 7571810 w 9901550"/>
              <a:gd name="connsiteY336" fmla="*/ 3997209 h 5927527"/>
              <a:gd name="connsiteX337" fmla="*/ 7619392 w 9901550"/>
              <a:gd name="connsiteY337" fmla="*/ 3987950 h 5927527"/>
              <a:gd name="connsiteX338" fmla="*/ 7063185 w 9901550"/>
              <a:gd name="connsiteY338" fmla="*/ 3924237 h 5927527"/>
              <a:gd name="connsiteX339" fmla="*/ 7253179 w 9901550"/>
              <a:gd name="connsiteY339" fmla="*/ 4114232 h 5927527"/>
              <a:gd name="connsiteX340" fmla="*/ 7253114 w 9901550"/>
              <a:gd name="connsiteY340" fmla="*/ 4114553 h 5927527"/>
              <a:gd name="connsiteX341" fmla="*/ 7253179 w 9901550"/>
              <a:gd name="connsiteY341" fmla="*/ 4114874 h 5927527"/>
              <a:gd name="connsiteX342" fmla="*/ 7063185 w 9901550"/>
              <a:gd name="connsiteY342" fmla="*/ 4304869 h 5927527"/>
              <a:gd name="connsiteX343" fmla="*/ 6873190 w 9901550"/>
              <a:gd name="connsiteY343" fmla="*/ 4114874 h 5927527"/>
              <a:gd name="connsiteX344" fmla="*/ 6873255 w 9901550"/>
              <a:gd name="connsiteY344" fmla="*/ 4114553 h 5927527"/>
              <a:gd name="connsiteX345" fmla="*/ 6873190 w 9901550"/>
              <a:gd name="connsiteY345" fmla="*/ 4114232 h 5927527"/>
              <a:gd name="connsiteX346" fmla="*/ 7063185 w 9901550"/>
              <a:gd name="connsiteY346" fmla="*/ 3924237 h 5927527"/>
              <a:gd name="connsiteX347" fmla="*/ 8733341 w 9901550"/>
              <a:gd name="connsiteY347" fmla="*/ 3496749 h 5927527"/>
              <a:gd name="connsiteX348" fmla="*/ 8794319 w 9901550"/>
              <a:gd name="connsiteY348" fmla="*/ 3557727 h 5927527"/>
              <a:gd name="connsiteX349" fmla="*/ 8794250 w 9901550"/>
              <a:gd name="connsiteY349" fmla="*/ 3558046 h 5927527"/>
              <a:gd name="connsiteX350" fmla="*/ 8794319 w 9901550"/>
              <a:gd name="connsiteY350" fmla="*/ 3558369 h 5927527"/>
              <a:gd name="connsiteX351" fmla="*/ 8733341 w 9901550"/>
              <a:gd name="connsiteY351" fmla="*/ 3619347 h 5927527"/>
              <a:gd name="connsiteX352" fmla="*/ 8672363 w 9901550"/>
              <a:gd name="connsiteY352" fmla="*/ 3558369 h 5927527"/>
              <a:gd name="connsiteX353" fmla="*/ 8672428 w 9901550"/>
              <a:gd name="connsiteY353" fmla="*/ 3558048 h 5927527"/>
              <a:gd name="connsiteX354" fmla="*/ 8672363 w 9901550"/>
              <a:gd name="connsiteY354" fmla="*/ 3557727 h 5927527"/>
              <a:gd name="connsiteX355" fmla="*/ 8733341 w 9901550"/>
              <a:gd name="connsiteY355" fmla="*/ 3496749 h 5927527"/>
              <a:gd name="connsiteX356" fmla="*/ 8176194 w 9901550"/>
              <a:gd name="connsiteY356" fmla="*/ 3440264 h 5927527"/>
              <a:gd name="connsiteX357" fmla="*/ 8293657 w 9901550"/>
              <a:gd name="connsiteY357" fmla="*/ 3557727 h 5927527"/>
              <a:gd name="connsiteX358" fmla="*/ 8176194 w 9901550"/>
              <a:gd name="connsiteY358" fmla="*/ 3675190 h 5927527"/>
              <a:gd name="connsiteX359" fmla="*/ 8058731 w 9901550"/>
              <a:gd name="connsiteY359" fmla="*/ 3557727 h 5927527"/>
              <a:gd name="connsiteX360" fmla="*/ 8176194 w 9901550"/>
              <a:gd name="connsiteY360" fmla="*/ 3440264 h 5927527"/>
              <a:gd name="connsiteX361" fmla="*/ 7619689 w 9901550"/>
              <a:gd name="connsiteY361" fmla="*/ 3372225 h 5927527"/>
              <a:gd name="connsiteX362" fmla="*/ 7805191 w 9901550"/>
              <a:gd name="connsiteY362" fmla="*/ 3557726 h 5927527"/>
              <a:gd name="connsiteX363" fmla="*/ 7619689 w 9901550"/>
              <a:gd name="connsiteY363" fmla="*/ 3743228 h 5927527"/>
              <a:gd name="connsiteX364" fmla="*/ 7434187 w 9901550"/>
              <a:gd name="connsiteY364" fmla="*/ 3557726 h 5927527"/>
              <a:gd name="connsiteX365" fmla="*/ 7619689 w 9901550"/>
              <a:gd name="connsiteY365" fmla="*/ 3372225 h 5927527"/>
              <a:gd name="connsiteX366" fmla="*/ 9289846 w 9901550"/>
              <a:gd name="connsiteY366" fmla="*/ 2954365 h 5927527"/>
              <a:gd name="connsiteX367" fmla="*/ 9336702 w 9901550"/>
              <a:gd name="connsiteY367" fmla="*/ 3001222 h 5927527"/>
              <a:gd name="connsiteX368" fmla="*/ 9289846 w 9901550"/>
              <a:gd name="connsiteY368" fmla="*/ 3048079 h 5927527"/>
              <a:gd name="connsiteX369" fmla="*/ 9242989 w 9901550"/>
              <a:gd name="connsiteY369" fmla="*/ 3001222 h 5927527"/>
              <a:gd name="connsiteX370" fmla="*/ 9289846 w 9901550"/>
              <a:gd name="connsiteY370" fmla="*/ 2954365 h 5927527"/>
              <a:gd name="connsiteX371" fmla="*/ 8733340 w 9901550"/>
              <a:gd name="connsiteY371" fmla="*/ 2907508 h 5927527"/>
              <a:gd name="connsiteX372" fmla="*/ 8827054 w 9901550"/>
              <a:gd name="connsiteY372" fmla="*/ 3001221 h 5927527"/>
              <a:gd name="connsiteX373" fmla="*/ 8733340 w 9901550"/>
              <a:gd name="connsiteY373" fmla="*/ 3094935 h 5927527"/>
              <a:gd name="connsiteX374" fmla="*/ 8697034 w 9901550"/>
              <a:gd name="connsiteY374" fmla="*/ 3087604 h 5927527"/>
              <a:gd name="connsiteX375" fmla="*/ 8696959 w 9901550"/>
              <a:gd name="connsiteY375" fmla="*/ 3087553 h 5927527"/>
              <a:gd name="connsiteX376" fmla="*/ 8696764 w 9901550"/>
              <a:gd name="connsiteY376" fmla="*/ 3087513 h 5927527"/>
              <a:gd name="connsiteX377" fmla="*/ 8680809 w 9901550"/>
              <a:gd name="connsiteY377" fmla="*/ 3076702 h 5927527"/>
              <a:gd name="connsiteX378" fmla="*/ 8667228 w 9901550"/>
              <a:gd name="connsiteY378" fmla="*/ 3067575 h 5927527"/>
              <a:gd name="connsiteX379" fmla="*/ 8667130 w 9901550"/>
              <a:gd name="connsiteY379" fmla="*/ 3067431 h 5927527"/>
              <a:gd name="connsiteX380" fmla="*/ 8666987 w 9901550"/>
              <a:gd name="connsiteY380" fmla="*/ 3067334 h 5927527"/>
              <a:gd name="connsiteX381" fmla="*/ 8657924 w 9901550"/>
              <a:gd name="connsiteY381" fmla="*/ 3053847 h 5927527"/>
              <a:gd name="connsiteX382" fmla="*/ 8647049 w 9901550"/>
              <a:gd name="connsiteY382" fmla="*/ 3037799 h 5927527"/>
              <a:gd name="connsiteX383" fmla="*/ 8647009 w 9901550"/>
              <a:gd name="connsiteY383" fmla="*/ 3037602 h 5927527"/>
              <a:gd name="connsiteX384" fmla="*/ 8646958 w 9901550"/>
              <a:gd name="connsiteY384" fmla="*/ 3037527 h 5927527"/>
              <a:gd name="connsiteX385" fmla="*/ 8639627 w 9901550"/>
              <a:gd name="connsiteY385" fmla="*/ 3001221 h 5927527"/>
              <a:gd name="connsiteX386" fmla="*/ 8646958 w 9901550"/>
              <a:gd name="connsiteY386" fmla="*/ 2964916 h 5927527"/>
              <a:gd name="connsiteX387" fmla="*/ 8647009 w 9901550"/>
              <a:gd name="connsiteY387" fmla="*/ 2964840 h 5927527"/>
              <a:gd name="connsiteX388" fmla="*/ 8647049 w 9901550"/>
              <a:gd name="connsiteY388" fmla="*/ 2964645 h 5927527"/>
              <a:gd name="connsiteX389" fmla="*/ 8657890 w 9901550"/>
              <a:gd name="connsiteY389" fmla="*/ 2948647 h 5927527"/>
              <a:gd name="connsiteX390" fmla="*/ 8666987 w 9901550"/>
              <a:gd name="connsiteY390" fmla="*/ 2935109 h 5927527"/>
              <a:gd name="connsiteX391" fmla="*/ 8667130 w 9901550"/>
              <a:gd name="connsiteY391" fmla="*/ 2935011 h 5927527"/>
              <a:gd name="connsiteX392" fmla="*/ 8667228 w 9901550"/>
              <a:gd name="connsiteY392" fmla="*/ 2934868 h 5927527"/>
              <a:gd name="connsiteX393" fmla="*/ 8680764 w 9901550"/>
              <a:gd name="connsiteY393" fmla="*/ 2925772 h 5927527"/>
              <a:gd name="connsiteX394" fmla="*/ 8696764 w 9901550"/>
              <a:gd name="connsiteY394" fmla="*/ 2914930 h 5927527"/>
              <a:gd name="connsiteX395" fmla="*/ 8696959 w 9901550"/>
              <a:gd name="connsiteY395" fmla="*/ 2914890 h 5927527"/>
              <a:gd name="connsiteX396" fmla="*/ 8697034 w 9901550"/>
              <a:gd name="connsiteY396" fmla="*/ 2914840 h 5927527"/>
              <a:gd name="connsiteX397" fmla="*/ 8733340 w 9901550"/>
              <a:gd name="connsiteY397" fmla="*/ 2907508 h 5927527"/>
              <a:gd name="connsiteX398" fmla="*/ 8176195 w 9901550"/>
              <a:gd name="connsiteY398" fmla="*/ 2838828 h 5927527"/>
              <a:gd name="connsiteX399" fmla="*/ 8338588 w 9901550"/>
              <a:gd name="connsiteY399" fmla="*/ 3001222 h 5927527"/>
              <a:gd name="connsiteX400" fmla="*/ 8176195 w 9901550"/>
              <a:gd name="connsiteY400" fmla="*/ 3163617 h 5927527"/>
              <a:gd name="connsiteX401" fmla="*/ 8013800 w 9901550"/>
              <a:gd name="connsiteY401" fmla="*/ 3001222 h 5927527"/>
              <a:gd name="connsiteX402" fmla="*/ 8176195 w 9901550"/>
              <a:gd name="connsiteY402" fmla="*/ 2838828 h 5927527"/>
              <a:gd name="connsiteX403" fmla="*/ 9289846 w 9901550"/>
              <a:gd name="connsiteY403" fmla="*/ 2378604 h 5927527"/>
              <a:gd name="connsiteX404" fmla="*/ 9355959 w 9901550"/>
              <a:gd name="connsiteY404" fmla="*/ 2444075 h 5927527"/>
              <a:gd name="connsiteX405" fmla="*/ 9289846 w 9901550"/>
              <a:gd name="connsiteY405" fmla="*/ 2510188 h 5927527"/>
              <a:gd name="connsiteX406" fmla="*/ 9223733 w 9901550"/>
              <a:gd name="connsiteY406" fmla="*/ 2444075 h 5927527"/>
              <a:gd name="connsiteX407" fmla="*/ 9289846 w 9901550"/>
              <a:gd name="connsiteY407" fmla="*/ 2378604 h 5927527"/>
              <a:gd name="connsiteX408" fmla="*/ 8733341 w 9901550"/>
              <a:gd name="connsiteY408" fmla="*/ 2316342 h 5927527"/>
              <a:gd name="connsiteX409" fmla="*/ 8783186 w 9901550"/>
              <a:gd name="connsiteY409" fmla="*/ 2326382 h 5927527"/>
              <a:gd name="connsiteX410" fmla="*/ 8783262 w 9901550"/>
              <a:gd name="connsiteY410" fmla="*/ 2326432 h 5927527"/>
              <a:gd name="connsiteX411" fmla="*/ 8783457 w 9901550"/>
              <a:gd name="connsiteY411" fmla="*/ 2326472 h 5927527"/>
              <a:gd name="connsiteX412" fmla="*/ 8805377 w 9901550"/>
              <a:gd name="connsiteY412" fmla="*/ 2341293 h 5927527"/>
              <a:gd name="connsiteX413" fmla="*/ 8824006 w 9901550"/>
              <a:gd name="connsiteY413" fmla="*/ 2353812 h 5927527"/>
              <a:gd name="connsiteX414" fmla="*/ 8824103 w 9901550"/>
              <a:gd name="connsiteY414" fmla="*/ 2353955 h 5927527"/>
              <a:gd name="connsiteX415" fmla="*/ 8824247 w 9901550"/>
              <a:gd name="connsiteY415" fmla="*/ 2354052 h 5927527"/>
              <a:gd name="connsiteX416" fmla="*/ 8836766 w 9901550"/>
              <a:gd name="connsiteY416" fmla="*/ 2372684 h 5927527"/>
              <a:gd name="connsiteX417" fmla="*/ 8851586 w 9901550"/>
              <a:gd name="connsiteY417" fmla="*/ 2394601 h 5927527"/>
              <a:gd name="connsiteX418" fmla="*/ 8851626 w 9901550"/>
              <a:gd name="connsiteY418" fmla="*/ 2394796 h 5927527"/>
              <a:gd name="connsiteX419" fmla="*/ 8851677 w 9901550"/>
              <a:gd name="connsiteY419" fmla="*/ 2394872 h 5927527"/>
              <a:gd name="connsiteX420" fmla="*/ 8861716 w 9901550"/>
              <a:gd name="connsiteY420" fmla="*/ 2444717 h 5927527"/>
              <a:gd name="connsiteX421" fmla="*/ 8733341 w 9901550"/>
              <a:gd name="connsiteY421" fmla="*/ 2573092 h 5927527"/>
              <a:gd name="connsiteX422" fmla="*/ 8683496 w 9901550"/>
              <a:gd name="connsiteY422" fmla="*/ 2563053 h 5927527"/>
              <a:gd name="connsiteX423" fmla="*/ 8683420 w 9901550"/>
              <a:gd name="connsiteY423" fmla="*/ 2563002 h 5927527"/>
              <a:gd name="connsiteX424" fmla="*/ 8683225 w 9901550"/>
              <a:gd name="connsiteY424" fmla="*/ 2562963 h 5927527"/>
              <a:gd name="connsiteX425" fmla="*/ 8661295 w 9901550"/>
              <a:gd name="connsiteY425" fmla="*/ 2548134 h 5927527"/>
              <a:gd name="connsiteX426" fmla="*/ 8642676 w 9901550"/>
              <a:gd name="connsiteY426" fmla="*/ 2535623 h 5927527"/>
              <a:gd name="connsiteX427" fmla="*/ 8642579 w 9901550"/>
              <a:gd name="connsiteY427" fmla="*/ 2535479 h 5927527"/>
              <a:gd name="connsiteX428" fmla="*/ 8642436 w 9901550"/>
              <a:gd name="connsiteY428" fmla="*/ 2535382 h 5927527"/>
              <a:gd name="connsiteX429" fmla="*/ 8629916 w 9901550"/>
              <a:gd name="connsiteY429" fmla="*/ 2516751 h 5927527"/>
              <a:gd name="connsiteX430" fmla="*/ 8615096 w 9901550"/>
              <a:gd name="connsiteY430" fmla="*/ 2494834 h 5927527"/>
              <a:gd name="connsiteX431" fmla="*/ 8615056 w 9901550"/>
              <a:gd name="connsiteY431" fmla="*/ 2494638 h 5927527"/>
              <a:gd name="connsiteX432" fmla="*/ 8615005 w 9901550"/>
              <a:gd name="connsiteY432" fmla="*/ 2494563 h 5927527"/>
              <a:gd name="connsiteX433" fmla="*/ 8604966 w 9901550"/>
              <a:gd name="connsiteY433" fmla="*/ 2444717 h 5927527"/>
              <a:gd name="connsiteX434" fmla="*/ 8615005 w 9901550"/>
              <a:gd name="connsiteY434" fmla="*/ 2394872 h 5927527"/>
              <a:gd name="connsiteX435" fmla="*/ 8615056 w 9901550"/>
              <a:gd name="connsiteY435" fmla="*/ 2394796 h 5927527"/>
              <a:gd name="connsiteX436" fmla="*/ 8615096 w 9901550"/>
              <a:gd name="connsiteY436" fmla="*/ 2394601 h 5927527"/>
              <a:gd name="connsiteX437" fmla="*/ 8629916 w 9901550"/>
              <a:gd name="connsiteY437" fmla="*/ 2372683 h 5927527"/>
              <a:gd name="connsiteX438" fmla="*/ 8642436 w 9901550"/>
              <a:gd name="connsiteY438" fmla="*/ 2354052 h 5927527"/>
              <a:gd name="connsiteX439" fmla="*/ 8642579 w 9901550"/>
              <a:gd name="connsiteY439" fmla="*/ 2353955 h 5927527"/>
              <a:gd name="connsiteX440" fmla="*/ 8642676 w 9901550"/>
              <a:gd name="connsiteY440" fmla="*/ 2353812 h 5927527"/>
              <a:gd name="connsiteX441" fmla="*/ 8661295 w 9901550"/>
              <a:gd name="connsiteY441" fmla="*/ 2341300 h 5927527"/>
              <a:gd name="connsiteX442" fmla="*/ 8683225 w 9901550"/>
              <a:gd name="connsiteY442" fmla="*/ 2326472 h 5927527"/>
              <a:gd name="connsiteX443" fmla="*/ 8683420 w 9901550"/>
              <a:gd name="connsiteY443" fmla="*/ 2326432 h 5927527"/>
              <a:gd name="connsiteX444" fmla="*/ 8683496 w 9901550"/>
              <a:gd name="connsiteY444" fmla="*/ 2326382 h 5927527"/>
              <a:gd name="connsiteX445" fmla="*/ 8733341 w 9901550"/>
              <a:gd name="connsiteY445" fmla="*/ 2316342 h 5927527"/>
              <a:gd name="connsiteX446" fmla="*/ 8176194 w 9901550"/>
              <a:gd name="connsiteY446" fmla="*/ 2230973 h 5927527"/>
              <a:gd name="connsiteX447" fmla="*/ 8389938 w 9901550"/>
              <a:gd name="connsiteY447" fmla="*/ 2444717 h 5927527"/>
              <a:gd name="connsiteX448" fmla="*/ 8176194 w 9901550"/>
              <a:gd name="connsiteY448" fmla="*/ 2658462 h 5927527"/>
              <a:gd name="connsiteX449" fmla="*/ 7962450 w 9901550"/>
              <a:gd name="connsiteY449" fmla="*/ 2444717 h 5927527"/>
              <a:gd name="connsiteX450" fmla="*/ 8176194 w 9901550"/>
              <a:gd name="connsiteY450" fmla="*/ 2230973 h 5927527"/>
              <a:gd name="connsiteX451" fmla="*/ 9846351 w 9901550"/>
              <a:gd name="connsiteY451" fmla="*/ 1849709 h 5927527"/>
              <a:gd name="connsiteX452" fmla="*/ 9884221 w 9901550"/>
              <a:gd name="connsiteY452" fmla="*/ 1887579 h 5927527"/>
              <a:gd name="connsiteX453" fmla="*/ 9884088 w 9901550"/>
              <a:gd name="connsiteY453" fmla="*/ 1887897 h 5927527"/>
              <a:gd name="connsiteX454" fmla="*/ 9884221 w 9901550"/>
              <a:gd name="connsiteY454" fmla="*/ 1888215 h 5927527"/>
              <a:gd name="connsiteX455" fmla="*/ 9846351 w 9901550"/>
              <a:gd name="connsiteY455" fmla="*/ 1926085 h 5927527"/>
              <a:gd name="connsiteX456" fmla="*/ 9808480 w 9901550"/>
              <a:gd name="connsiteY456" fmla="*/ 1888215 h 5927527"/>
              <a:gd name="connsiteX457" fmla="*/ 9808613 w 9901550"/>
              <a:gd name="connsiteY457" fmla="*/ 1887897 h 5927527"/>
              <a:gd name="connsiteX458" fmla="*/ 9808480 w 9901550"/>
              <a:gd name="connsiteY458" fmla="*/ 1887579 h 5927527"/>
              <a:gd name="connsiteX459" fmla="*/ 9846351 w 9901550"/>
              <a:gd name="connsiteY459" fmla="*/ 1849709 h 5927527"/>
              <a:gd name="connsiteX460" fmla="*/ 9289846 w 9901550"/>
              <a:gd name="connsiteY460" fmla="*/ 1802846 h 5927527"/>
              <a:gd name="connsiteX461" fmla="*/ 9374573 w 9901550"/>
              <a:gd name="connsiteY461" fmla="*/ 1887573 h 5927527"/>
              <a:gd name="connsiteX462" fmla="*/ 9374508 w 9901550"/>
              <a:gd name="connsiteY462" fmla="*/ 1887897 h 5927527"/>
              <a:gd name="connsiteX463" fmla="*/ 9374573 w 9901550"/>
              <a:gd name="connsiteY463" fmla="*/ 1888221 h 5927527"/>
              <a:gd name="connsiteX464" fmla="*/ 9289846 w 9901550"/>
              <a:gd name="connsiteY464" fmla="*/ 1972949 h 5927527"/>
              <a:gd name="connsiteX465" fmla="*/ 9205118 w 9901550"/>
              <a:gd name="connsiteY465" fmla="*/ 1888221 h 5927527"/>
              <a:gd name="connsiteX466" fmla="*/ 9205183 w 9901550"/>
              <a:gd name="connsiteY466" fmla="*/ 1887897 h 5927527"/>
              <a:gd name="connsiteX467" fmla="*/ 9205118 w 9901550"/>
              <a:gd name="connsiteY467" fmla="*/ 1887573 h 5927527"/>
              <a:gd name="connsiteX468" fmla="*/ 9289846 w 9901550"/>
              <a:gd name="connsiteY468" fmla="*/ 1802846 h 5927527"/>
              <a:gd name="connsiteX469" fmla="*/ 8733341 w 9901550"/>
              <a:gd name="connsiteY469" fmla="*/ 1725828 h 5927527"/>
              <a:gd name="connsiteX470" fmla="*/ 8895094 w 9901550"/>
              <a:gd name="connsiteY470" fmla="*/ 1887580 h 5927527"/>
              <a:gd name="connsiteX471" fmla="*/ 8895028 w 9901550"/>
              <a:gd name="connsiteY471" fmla="*/ 1887898 h 5927527"/>
              <a:gd name="connsiteX472" fmla="*/ 8895094 w 9901550"/>
              <a:gd name="connsiteY472" fmla="*/ 1888215 h 5927527"/>
              <a:gd name="connsiteX473" fmla="*/ 8733341 w 9901550"/>
              <a:gd name="connsiteY473" fmla="*/ 2049968 h 5927527"/>
              <a:gd name="connsiteX474" fmla="*/ 8571589 w 9901550"/>
              <a:gd name="connsiteY474" fmla="*/ 1888215 h 5927527"/>
              <a:gd name="connsiteX475" fmla="*/ 8571653 w 9901550"/>
              <a:gd name="connsiteY475" fmla="*/ 1887898 h 5927527"/>
              <a:gd name="connsiteX476" fmla="*/ 8571589 w 9901550"/>
              <a:gd name="connsiteY476" fmla="*/ 1887580 h 5927527"/>
              <a:gd name="connsiteX477" fmla="*/ 8733341 w 9901550"/>
              <a:gd name="connsiteY477" fmla="*/ 1725828 h 5927527"/>
              <a:gd name="connsiteX478" fmla="*/ 9846351 w 9901550"/>
              <a:gd name="connsiteY478" fmla="*/ 1283568 h 5927527"/>
              <a:gd name="connsiteX479" fmla="*/ 9893850 w 9901550"/>
              <a:gd name="connsiteY479" fmla="*/ 1331067 h 5927527"/>
              <a:gd name="connsiteX480" fmla="*/ 9893849 w 9901550"/>
              <a:gd name="connsiteY480" fmla="*/ 1331071 h 5927527"/>
              <a:gd name="connsiteX481" fmla="*/ 9893850 w 9901550"/>
              <a:gd name="connsiteY481" fmla="*/ 1331074 h 5927527"/>
              <a:gd name="connsiteX482" fmla="*/ 9846351 w 9901550"/>
              <a:gd name="connsiteY482" fmla="*/ 1378572 h 5927527"/>
              <a:gd name="connsiteX483" fmla="*/ 9798852 w 9901550"/>
              <a:gd name="connsiteY483" fmla="*/ 1331074 h 5927527"/>
              <a:gd name="connsiteX484" fmla="*/ 9798853 w 9901550"/>
              <a:gd name="connsiteY484" fmla="*/ 1331071 h 5927527"/>
              <a:gd name="connsiteX485" fmla="*/ 9798852 w 9901550"/>
              <a:gd name="connsiteY485" fmla="*/ 1331067 h 5927527"/>
              <a:gd name="connsiteX486" fmla="*/ 9846351 w 9901550"/>
              <a:gd name="connsiteY486" fmla="*/ 1283568 h 5927527"/>
              <a:gd name="connsiteX487" fmla="*/ 9289846 w 9901550"/>
              <a:gd name="connsiteY487" fmla="*/ 1227085 h 5927527"/>
              <a:gd name="connsiteX488" fmla="*/ 9393829 w 9901550"/>
              <a:gd name="connsiteY488" fmla="*/ 1331069 h 5927527"/>
              <a:gd name="connsiteX489" fmla="*/ 9393764 w 9901550"/>
              <a:gd name="connsiteY489" fmla="*/ 1331392 h 5927527"/>
              <a:gd name="connsiteX490" fmla="*/ 9393829 w 9901550"/>
              <a:gd name="connsiteY490" fmla="*/ 1331716 h 5927527"/>
              <a:gd name="connsiteX491" fmla="*/ 9289846 w 9901550"/>
              <a:gd name="connsiteY491" fmla="*/ 1435699 h 5927527"/>
              <a:gd name="connsiteX492" fmla="*/ 9185862 w 9901550"/>
              <a:gd name="connsiteY492" fmla="*/ 1331716 h 5927527"/>
              <a:gd name="connsiteX493" fmla="*/ 9185928 w 9901550"/>
              <a:gd name="connsiteY493" fmla="*/ 1331392 h 5927527"/>
              <a:gd name="connsiteX494" fmla="*/ 9185862 w 9901550"/>
              <a:gd name="connsiteY494" fmla="*/ 1331069 h 5927527"/>
              <a:gd name="connsiteX495" fmla="*/ 9289846 w 9901550"/>
              <a:gd name="connsiteY495" fmla="*/ 1227085 h 5927527"/>
              <a:gd name="connsiteX496" fmla="*/ 8733341 w 9901550"/>
              <a:gd name="connsiteY496" fmla="*/ 1144925 h 5927527"/>
              <a:gd name="connsiteX497" fmla="*/ 8919484 w 9901550"/>
              <a:gd name="connsiteY497" fmla="*/ 1331069 h 5927527"/>
              <a:gd name="connsiteX498" fmla="*/ 8919483 w 9901550"/>
              <a:gd name="connsiteY498" fmla="*/ 1331072 h 5927527"/>
              <a:gd name="connsiteX499" fmla="*/ 8919484 w 9901550"/>
              <a:gd name="connsiteY499" fmla="*/ 1331076 h 5927527"/>
              <a:gd name="connsiteX500" fmla="*/ 8733341 w 9901550"/>
              <a:gd name="connsiteY500" fmla="*/ 1517219 h 5927527"/>
              <a:gd name="connsiteX501" fmla="*/ 8547197 w 9901550"/>
              <a:gd name="connsiteY501" fmla="*/ 1331076 h 5927527"/>
              <a:gd name="connsiteX502" fmla="*/ 8547198 w 9901550"/>
              <a:gd name="connsiteY502" fmla="*/ 1331072 h 5927527"/>
              <a:gd name="connsiteX503" fmla="*/ 8547197 w 9901550"/>
              <a:gd name="connsiteY503" fmla="*/ 1331069 h 5927527"/>
              <a:gd name="connsiteX504" fmla="*/ 8733341 w 9901550"/>
              <a:gd name="connsiteY504" fmla="*/ 1144925 h 5927527"/>
              <a:gd name="connsiteX505" fmla="*/ 9846351 w 9901550"/>
              <a:gd name="connsiteY505" fmla="*/ 721287 h 5927527"/>
              <a:gd name="connsiteX506" fmla="*/ 9899627 w 9901550"/>
              <a:gd name="connsiteY506" fmla="*/ 774563 h 5927527"/>
              <a:gd name="connsiteX507" fmla="*/ 9899626 w 9901550"/>
              <a:gd name="connsiteY507" fmla="*/ 774566 h 5927527"/>
              <a:gd name="connsiteX508" fmla="*/ 9899627 w 9901550"/>
              <a:gd name="connsiteY508" fmla="*/ 774569 h 5927527"/>
              <a:gd name="connsiteX509" fmla="*/ 9846351 w 9901550"/>
              <a:gd name="connsiteY509" fmla="*/ 827844 h 5927527"/>
              <a:gd name="connsiteX510" fmla="*/ 9793075 w 9901550"/>
              <a:gd name="connsiteY510" fmla="*/ 774569 h 5927527"/>
              <a:gd name="connsiteX511" fmla="*/ 9793076 w 9901550"/>
              <a:gd name="connsiteY511" fmla="*/ 774566 h 5927527"/>
              <a:gd name="connsiteX512" fmla="*/ 9793075 w 9901550"/>
              <a:gd name="connsiteY512" fmla="*/ 774563 h 5927527"/>
              <a:gd name="connsiteX513" fmla="*/ 9846351 w 9901550"/>
              <a:gd name="connsiteY513" fmla="*/ 721287 h 5927527"/>
              <a:gd name="connsiteX514" fmla="*/ 9289847 w 9901550"/>
              <a:gd name="connsiteY514" fmla="*/ 657747 h 5927527"/>
              <a:gd name="connsiteX515" fmla="*/ 9406667 w 9901550"/>
              <a:gd name="connsiteY515" fmla="*/ 774568 h 5927527"/>
              <a:gd name="connsiteX516" fmla="*/ 9406601 w 9901550"/>
              <a:gd name="connsiteY516" fmla="*/ 774885 h 5927527"/>
              <a:gd name="connsiteX517" fmla="*/ 9406667 w 9901550"/>
              <a:gd name="connsiteY517" fmla="*/ 775204 h 5927527"/>
              <a:gd name="connsiteX518" fmla="*/ 9289847 w 9901550"/>
              <a:gd name="connsiteY518" fmla="*/ 892025 h 5927527"/>
              <a:gd name="connsiteX519" fmla="*/ 9173025 w 9901550"/>
              <a:gd name="connsiteY519" fmla="*/ 775204 h 5927527"/>
              <a:gd name="connsiteX520" fmla="*/ 9173089 w 9901550"/>
              <a:gd name="connsiteY520" fmla="*/ 774886 h 5927527"/>
              <a:gd name="connsiteX521" fmla="*/ 9173025 w 9901550"/>
              <a:gd name="connsiteY521" fmla="*/ 774568 h 5927527"/>
              <a:gd name="connsiteX522" fmla="*/ 9289847 w 9901550"/>
              <a:gd name="connsiteY522" fmla="*/ 657747 h 5927527"/>
              <a:gd name="connsiteX523" fmla="*/ 8733165 w 9901550"/>
              <a:gd name="connsiteY523" fmla="*/ 568394 h 5927527"/>
              <a:gd name="connsiteX524" fmla="*/ 8738850 w 9901550"/>
              <a:gd name="connsiteY524" fmla="*/ 568939 h 5927527"/>
              <a:gd name="connsiteX525" fmla="*/ 8739361 w 9901550"/>
              <a:gd name="connsiteY525" fmla="*/ 568866 h 5927527"/>
              <a:gd name="connsiteX526" fmla="*/ 8742720 w 9901550"/>
              <a:gd name="connsiteY526" fmla="*/ 569310 h 5927527"/>
              <a:gd name="connsiteX527" fmla="*/ 8772517 w 9901550"/>
              <a:gd name="connsiteY527" fmla="*/ 572166 h 5927527"/>
              <a:gd name="connsiteX528" fmla="*/ 8779110 w 9901550"/>
              <a:gd name="connsiteY528" fmla="*/ 574120 h 5927527"/>
              <a:gd name="connsiteX529" fmla="*/ 8780734 w 9901550"/>
              <a:gd name="connsiteY529" fmla="*/ 574335 h 5927527"/>
              <a:gd name="connsiteX530" fmla="*/ 8786198 w 9901550"/>
              <a:gd name="connsiteY530" fmla="*/ 576220 h 5927527"/>
              <a:gd name="connsiteX531" fmla="*/ 8810698 w 9901550"/>
              <a:gd name="connsiteY531" fmla="*/ 583481 h 5927527"/>
              <a:gd name="connsiteX532" fmla="*/ 8817299 w 9901550"/>
              <a:gd name="connsiteY532" fmla="*/ 586955 h 5927527"/>
              <a:gd name="connsiteX533" fmla="*/ 8820184 w 9901550"/>
              <a:gd name="connsiteY533" fmla="*/ 587951 h 5927527"/>
              <a:gd name="connsiteX534" fmla="*/ 8828406 w 9901550"/>
              <a:gd name="connsiteY534" fmla="*/ 592800 h 5927527"/>
              <a:gd name="connsiteX535" fmla="*/ 8846535 w 9901550"/>
              <a:gd name="connsiteY535" fmla="*/ 602340 h 5927527"/>
              <a:gd name="connsiteX536" fmla="*/ 8851608 w 9901550"/>
              <a:gd name="connsiteY536" fmla="*/ 606484 h 5927527"/>
              <a:gd name="connsiteX537" fmla="*/ 8855065 w 9901550"/>
              <a:gd name="connsiteY537" fmla="*/ 608523 h 5927527"/>
              <a:gd name="connsiteX538" fmla="*/ 8858018 w 9901550"/>
              <a:gd name="connsiteY538" fmla="*/ 611719 h 5927527"/>
              <a:gd name="connsiteX539" fmla="*/ 8878857 w 9901550"/>
              <a:gd name="connsiteY539" fmla="*/ 628742 h 5927527"/>
              <a:gd name="connsiteX540" fmla="*/ 8891949 w 9901550"/>
              <a:gd name="connsiteY540" fmla="*/ 648458 h 5927527"/>
              <a:gd name="connsiteX541" fmla="*/ 8908655 w 9901550"/>
              <a:gd name="connsiteY541" fmla="*/ 666546 h 5927527"/>
              <a:gd name="connsiteX542" fmla="*/ 8914857 w 9901550"/>
              <a:gd name="connsiteY542" fmla="*/ 682955 h 5927527"/>
              <a:gd name="connsiteX543" fmla="*/ 8924117 w 9901550"/>
              <a:gd name="connsiteY543" fmla="*/ 696901 h 5927527"/>
              <a:gd name="connsiteX544" fmla="*/ 8928352 w 9901550"/>
              <a:gd name="connsiteY544" fmla="*/ 718665 h 5927527"/>
              <a:gd name="connsiteX545" fmla="*/ 8936578 w 9901550"/>
              <a:gd name="connsiteY545" fmla="*/ 740430 h 5927527"/>
              <a:gd name="connsiteX546" fmla="*/ 8938781 w 9901550"/>
              <a:gd name="connsiteY546" fmla="*/ 772260 h 5927527"/>
              <a:gd name="connsiteX547" fmla="*/ 8939204 w 9901550"/>
              <a:gd name="connsiteY547" fmla="*/ 774434 h 5927527"/>
              <a:gd name="connsiteX548" fmla="*/ 8939003 w 9901550"/>
              <a:gd name="connsiteY548" fmla="*/ 775467 h 5927527"/>
              <a:gd name="connsiteX549" fmla="*/ 8939374 w 9901550"/>
              <a:gd name="connsiteY549" fmla="*/ 780829 h 5927527"/>
              <a:gd name="connsiteX550" fmla="*/ 8933906 w 9901550"/>
              <a:gd name="connsiteY550" fmla="*/ 822202 h 5927527"/>
              <a:gd name="connsiteX551" fmla="*/ 8926978 w 9901550"/>
              <a:gd name="connsiteY551" fmla="*/ 837265 h 5927527"/>
              <a:gd name="connsiteX552" fmla="*/ 8924117 w 9901550"/>
              <a:gd name="connsiteY552" fmla="*/ 851967 h 5927527"/>
              <a:gd name="connsiteX553" fmla="*/ 8911425 w 9901550"/>
              <a:gd name="connsiteY553" fmla="*/ 871080 h 5927527"/>
              <a:gd name="connsiteX554" fmla="*/ 8899718 w 9901550"/>
              <a:gd name="connsiteY554" fmla="*/ 896533 h 5927527"/>
              <a:gd name="connsiteX555" fmla="*/ 8886283 w 9901550"/>
              <a:gd name="connsiteY555" fmla="*/ 908942 h 5927527"/>
              <a:gd name="connsiteX556" fmla="*/ 8878856 w 9901550"/>
              <a:gd name="connsiteY556" fmla="*/ 920126 h 5927527"/>
              <a:gd name="connsiteX557" fmla="*/ 8846534 w 9901550"/>
              <a:gd name="connsiteY557" fmla="*/ 946528 h 5927527"/>
              <a:gd name="connsiteX558" fmla="*/ 8844334 w 9901550"/>
              <a:gd name="connsiteY558" fmla="*/ 947686 h 5927527"/>
              <a:gd name="connsiteX559" fmla="*/ 8841695 w 9901550"/>
              <a:gd name="connsiteY559" fmla="*/ 950123 h 5927527"/>
              <a:gd name="connsiteX560" fmla="*/ 8767810 w 9901550"/>
              <a:gd name="connsiteY560" fmla="*/ 978046 h 5927527"/>
              <a:gd name="connsiteX561" fmla="*/ 8734266 w 9901550"/>
              <a:gd name="connsiteY561" fmla="*/ 980368 h 5927527"/>
              <a:gd name="connsiteX562" fmla="*/ 8733165 w 9901550"/>
              <a:gd name="connsiteY562" fmla="*/ 980473 h 5927527"/>
              <a:gd name="connsiteX563" fmla="*/ 8732987 w 9901550"/>
              <a:gd name="connsiteY563" fmla="*/ 980456 h 5927527"/>
              <a:gd name="connsiteX564" fmla="*/ 8727412 w 9901550"/>
              <a:gd name="connsiteY564" fmla="*/ 980842 h 5927527"/>
              <a:gd name="connsiteX565" fmla="*/ 8702082 w 9901550"/>
              <a:gd name="connsiteY565" fmla="*/ 977494 h 5927527"/>
              <a:gd name="connsiteX566" fmla="*/ 8693812 w 9901550"/>
              <a:gd name="connsiteY566" fmla="*/ 976701 h 5927527"/>
              <a:gd name="connsiteX567" fmla="*/ 8691982 w 9901550"/>
              <a:gd name="connsiteY567" fmla="*/ 976159 h 5927527"/>
              <a:gd name="connsiteX568" fmla="*/ 8686038 w 9901550"/>
              <a:gd name="connsiteY568" fmla="*/ 975373 h 5927527"/>
              <a:gd name="connsiteX569" fmla="*/ 8666035 w 9901550"/>
              <a:gd name="connsiteY569" fmla="*/ 968469 h 5927527"/>
              <a:gd name="connsiteX570" fmla="*/ 8655632 w 9901550"/>
              <a:gd name="connsiteY570" fmla="*/ 965386 h 5927527"/>
              <a:gd name="connsiteX571" fmla="*/ 8652829 w 9901550"/>
              <a:gd name="connsiteY571" fmla="*/ 963911 h 5927527"/>
              <a:gd name="connsiteX572" fmla="*/ 8646588 w 9901550"/>
              <a:gd name="connsiteY572" fmla="*/ 961757 h 5927527"/>
              <a:gd name="connsiteX573" fmla="*/ 8628806 w 9901550"/>
              <a:gd name="connsiteY573" fmla="*/ 951270 h 5927527"/>
              <a:gd name="connsiteX574" fmla="*/ 8619795 w 9901550"/>
              <a:gd name="connsiteY574" fmla="*/ 946528 h 5927527"/>
              <a:gd name="connsiteX575" fmla="*/ 8617273 w 9901550"/>
              <a:gd name="connsiteY575" fmla="*/ 944468 h 5927527"/>
              <a:gd name="connsiteX576" fmla="*/ 8611707 w 9901550"/>
              <a:gd name="connsiteY576" fmla="*/ 941186 h 5927527"/>
              <a:gd name="connsiteX577" fmla="*/ 8606954 w 9901550"/>
              <a:gd name="connsiteY577" fmla="*/ 936039 h 5927527"/>
              <a:gd name="connsiteX578" fmla="*/ 8587473 w 9901550"/>
              <a:gd name="connsiteY578" fmla="*/ 920126 h 5927527"/>
              <a:gd name="connsiteX579" fmla="*/ 8575234 w 9901550"/>
              <a:gd name="connsiteY579" fmla="*/ 901695 h 5927527"/>
              <a:gd name="connsiteX580" fmla="*/ 8558117 w 9901550"/>
              <a:gd name="connsiteY580" fmla="*/ 883162 h 5927527"/>
              <a:gd name="connsiteX581" fmla="*/ 8551763 w 9901550"/>
              <a:gd name="connsiteY581" fmla="*/ 866350 h 5927527"/>
              <a:gd name="connsiteX582" fmla="*/ 8542212 w 9901550"/>
              <a:gd name="connsiteY582" fmla="*/ 851967 h 5927527"/>
              <a:gd name="connsiteX583" fmla="*/ 8537844 w 9901550"/>
              <a:gd name="connsiteY583" fmla="*/ 829519 h 5927527"/>
              <a:gd name="connsiteX584" fmla="*/ 8530194 w 9901550"/>
              <a:gd name="connsiteY584" fmla="*/ 809278 h 5927527"/>
              <a:gd name="connsiteX585" fmla="*/ 8528145 w 9901550"/>
              <a:gd name="connsiteY585" fmla="*/ 779677 h 5927527"/>
              <a:gd name="connsiteX586" fmla="*/ 8527125 w 9901550"/>
              <a:gd name="connsiteY586" fmla="*/ 774434 h 5927527"/>
              <a:gd name="connsiteX587" fmla="*/ 8527610 w 9901550"/>
              <a:gd name="connsiteY587" fmla="*/ 771942 h 5927527"/>
              <a:gd name="connsiteX588" fmla="*/ 8527398 w 9901550"/>
              <a:gd name="connsiteY588" fmla="*/ 768879 h 5927527"/>
              <a:gd name="connsiteX589" fmla="*/ 8532866 w 9901550"/>
              <a:gd name="connsiteY589" fmla="*/ 727506 h 5927527"/>
              <a:gd name="connsiteX590" fmla="*/ 8539052 w 9901550"/>
              <a:gd name="connsiteY590" fmla="*/ 713137 h 5927527"/>
              <a:gd name="connsiteX591" fmla="*/ 8542212 w 9901550"/>
              <a:gd name="connsiteY591" fmla="*/ 696901 h 5927527"/>
              <a:gd name="connsiteX592" fmla="*/ 8553108 w 9901550"/>
              <a:gd name="connsiteY592" fmla="*/ 680492 h 5927527"/>
              <a:gd name="connsiteX593" fmla="*/ 8561314 w 9901550"/>
              <a:gd name="connsiteY593" fmla="*/ 661433 h 5927527"/>
              <a:gd name="connsiteX594" fmla="*/ 8576600 w 9901550"/>
              <a:gd name="connsiteY594" fmla="*/ 645115 h 5927527"/>
              <a:gd name="connsiteX595" fmla="*/ 8587472 w 9901550"/>
              <a:gd name="connsiteY595" fmla="*/ 628742 h 5927527"/>
              <a:gd name="connsiteX596" fmla="*/ 8606485 w 9901550"/>
              <a:gd name="connsiteY596" fmla="*/ 613212 h 5927527"/>
              <a:gd name="connsiteX597" fmla="*/ 8608773 w 9901550"/>
              <a:gd name="connsiteY597" fmla="*/ 610769 h 5927527"/>
              <a:gd name="connsiteX598" fmla="*/ 8610724 w 9901550"/>
              <a:gd name="connsiteY598" fmla="*/ 609749 h 5927527"/>
              <a:gd name="connsiteX599" fmla="*/ 8619794 w 9901550"/>
              <a:gd name="connsiteY599" fmla="*/ 602340 h 5927527"/>
              <a:gd name="connsiteX600" fmla="*/ 8655631 w 9901550"/>
              <a:gd name="connsiteY600" fmla="*/ 583481 h 5927527"/>
              <a:gd name="connsiteX601" fmla="*/ 8667964 w 9901550"/>
              <a:gd name="connsiteY601" fmla="*/ 579826 h 5927527"/>
              <a:gd name="connsiteX602" fmla="*/ 8669903 w 9901550"/>
              <a:gd name="connsiteY602" fmla="*/ 578812 h 5927527"/>
              <a:gd name="connsiteX603" fmla="*/ 8672770 w 9901550"/>
              <a:gd name="connsiteY603" fmla="*/ 578402 h 5927527"/>
              <a:gd name="connsiteX604" fmla="*/ 8693812 w 9901550"/>
              <a:gd name="connsiteY604" fmla="*/ 572166 h 5927527"/>
              <a:gd name="connsiteX605" fmla="*/ 8733165 w 9901550"/>
              <a:gd name="connsiteY605" fmla="*/ 568394 h 5927527"/>
              <a:gd name="connsiteX606" fmla="*/ 9846351 w 9901550"/>
              <a:gd name="connsiteY606" fmla="*/ 162856 h 5927527"/>
              <a:gd name="connsiteX607" fmla="*/ 9897259 w 9901550"/>
              <a:gd name="connsiteY607" fmla="*/ 196434 h 5927527"/>
              <a:gd name="connsiteX608" fmla="*/ 9901550 w 9901550"/>
              <a:gd name="connsiteY608" fmla="*/ 218047 h 5927527"/>
              <a:gd name="connsiteX609" fmla="*/ 9901550 w 9901550"/>
              <a:gd name="connsiteY609" fmla="*/ 218073 h 5927527"/>
              <a:gd name="connsiteX610" fmla="*/ 9897259 w 9901550"/>
              <a:gd name="connsiteY610" fmla="*/ 239415 h 5927527"/>
              <a:gd name="connsiteX611" fmla="*/ 9846351 w 9901550"/>
              <a:gd name="connsiteY611" fmla="*/ 273264 h 5927527"/>
              <a:gd name="connsiteX612" fmla="*/ 9842370 w 9901550"/>
              <a:gd name="connsiteY612" fmla="*/ 272457 h 5927527"/>
              <a:gd name="connsiteX613" fmla="*/ 9824999 w 9901550"/>
              <a:gd name="connsiteY613" fmla="*/ 268965 h 5927527"/>
              <a:gd name="connsiteX614" fmla="*/ 9824937 w 9901550"/>
              <a:gd name="connsiteY614" fmla="*/ 268924 h 5927527"/>
              <a:gd name="connsiteX615" fmla="*/ 9824728 w 9901550"/>
              <a:gd name="connsiteY615" fmla="*/ 268881 h 5927527"/>
              <a:gd name="connsiteX616" fmla="*/ 9814698 w 9901550"/>
              <a:gd name="connsiteY616" fmla="*/ 262071 h 5927527"/>
              <a:gd name="connsiteX617" fmla="*/ 9807437 w 9901550"/>
              <a:gd name="connsiteY617" fmla="*/ 257211 h 5927527"/>
              <a:gd name="connsiteX618" fmla="*/ 9807348 w 9901550"/>
              <a:gd name="connsiteY618" fmla="*/ 257080 h 5927527"/>
              <a:gd name="connsiteX619" fmla="*/ 9807197 w 9901550"/>
              <a:gd name="connsiteY619" fmla="*/ 256977 h 5927527"/>
              <a:gd name="connsiteX620" fmla="*/ 9801574 w 9901550"/>
              <a:gd name="connsiteY620" fmla="*/ 248576 h 5927527"/>
              <a:gd name="connsiteX621" fmla="*/ 9795533 w 9901550"/>
              <a:gd name="connsiteY621" fmla="*/ 239680 h 5927527"/>
              <a:gd name="connsiteX622" fmla="*/ 9795495 w 9901550"/>
              <a:gd name="connsiteY622" fmla="*/ 239494 h 5927527"/>
              <a:gd name="connsiteX623" fmla="*/ 9795442 w 9901550"/>
              <a:gd name="connsiteY623" fmla="*/ 239415 h 5927527"/>
              <a:gd name="connsiteX624" fmla="*/ 9791150 w 9901550"/>
              <a:gd name="connsiteY624" fmla="*/ 218063 h 5927527"/>
              <a:gd name="connsiteX625" fmla="*/ 9791151 w 9901550"/>
              <a:gd name="connsiteY625" fmla="*/ 218060 h 5927527"/>
              <a:gd name="connsiteX626" fmla="*/ 9791150 w 9901550"/>
              <a:gd name="connsiteY626" fmla="*/ 218057 h 5927527"/>
              <a:gd name="connsiteX627" fmla="*/ 9795442 w 9901550"/>
              <a:gd name="connsiteY627" fmla="*/ 196704 h 5927527"/>
              <a:gd name="connsiteX628" fmla="*/ 9795495 w 9901550"/>
              <a:gd name="connsiteY628" fmla="*/ 196626 h 5927527"/>
              <a:gd name="connsiteX629" fmla="*/ 9795533 w 9901550"/>
              <a:gd name="connsiteY629" fmla="*/ 196440 h 5927527"/>
              <a:gd name="connsiteX630" fmla="*/ 9801568 w 9901550"/>
              <a:gd name="connsiteY630" fmla="*/ 187552 h 5927527"/>
              <a:gd name="connsiteX631" fmla="*/ 9807197 w 9901550"/>
              <a:gd name="connsiteY631" fmla="*/ 179143 h 5927527"/>
              <a:gd name="connsiteX632" fmla="*/ 9807349 w 9901550"/>
              <a:gd name="connsiteY632" fmla="*/ 179040 h 5927527"/>
              <a:gd name="connsiteX633" fmla="*/ 9807437 w 9901550"/>
              <a:gd name="connsiteY633" fmla="*/ 178909 h 5927527"/>
              <a:gd name="connsiteX634" fmla="*/ 9814685 w 9901550"/>
              <a:gd name="connsiteY634" fmla="*/ 174058 h 5927527"/>
              <a:gd name="connsiteX635" fmla="*/ 9824728 w 9901550"/>
              <a:gd name="connsiteY635" fmla="*/ 167238 h 5927527"/>
              <a:gd name="connsiteX636" fmla="*/ 9824937 w 9901550"/>
              <a:gd name="connsiteY636" fmla="*/ 167196 h 5927527"/>
              <a:gd name="connsiteX637" fmla="*/ 9824999 w 9901550"/>
              <a:gd name="connsiteY637" fmla="*/ 167155 h 5927527"/>
              <a:gd name="connsiteX638" fmla="*/ 9842295 w 9901550"/>
              <a:gd name="connsiteY638" fmla="*/ 163678 h 5927527"/>
              <a:gd name="connsiteX639" fmla="*/ 9289846 w 9901550"/>
              <a:gd name="connsiteY639" fmla="*/ 94817 h 5927527"/>
              <a:gd name="connsiteX640" fmla="*/ 9413086 w 9901550"/>
              <a:gd name="connsiteY640" fmla="*/ 218057 h 5927527"/>
              <a:gd name="connsiteX641" fmla="*/ 9413085 w 9901550"/>
              <a:gd name="connsiteY641" fmla="*/ 218060 h 5927527"/>
              <a:gd name="connsiteX642" fmla="*/ 9413086 w 9901550"/>
              <a:gd name="connsiteY642" fmla="*/ 218064 h 5927527"/>
              <a:gd name="connsiteX643" fmla="*/ 9289846 w 9901550"/>
              <a:gd name="connsiteY643" fmla="*/ 341304 h 5927527"/>
              <a:gd name="connsiteX644" fmla="*/ 9166606 w 9901550"/>
              <a:gd name="connsiteY644" fmla="*/ 218064 h 5927527"/>
              <a:gd name="connsiteX645" fmla="*/ 9166607 w 9901550"/>
              <a:gd name="connsiteY645" fmla="*/ 218060 h 5927527"/>
              <a:gd name="connsiteX646" fmla="*/ 9166606 w 9901550"/>
              <a:gd name="connsiteY646" fmla="*/ 218057 h 5927527"/>
              <a:gd name="connsiteX647" fmla="*/ 9289846 w 9901550"/>
              <a:gd name="connsiteY647" fmla="*/ 94817 h 5927527"/>
              <a:gd name="connsiteX648" fmla="*/ 8726879 w 9901550"/>
              <a:gd name="connsiteY648" fmla="*/ 5061 h 5927527"/>
              <a:gd name="connsiteX649" fmla="*/ 8732902 w 9901550"/>
              <a:gd name="connsiteY649" fmla="*/ 5478 h 5927527"/>
              <a:gd name="connsiteX650" fmla="*/ 8733282 w 9901550"/>
              <a:gd name="connsiteY650" fmla="*/ 5442 h 5927527"/>
              <a:gd name="connsiteX651" fmla="*/ 8735639 w 9901550"/>
              <a:gd name="connsiteY651" fmla="*/ 5668 h 5927527"/>
              <a:gd name="connsiteX652" fmla="*/ 8768536 w 9901550"/>
              <a:gd name="connsiteY652" fmla="*/ 7945 h 5927527"/>
              <a:gd name="connsiteX653" fmla="*/ 8773514 w 9901550"/>
              <a:gd name="connsiteY653" fmla="*/ 9298 h 5927527"/>
              <a:gd name="connsiteX654" fmla="*/ 8773860 w 9901550"/>
              <a:gd name="connsiteY654" fmla="*/ 9331 h 5927527"/>
              <a:gd name="connsiteX655" fmla="*/ 8776342 w 9901550"/>
              <a:gd name="connsiteY655" fmla="*/ 10066 h 5927527"/>
              <a:gd name="connsiteX656" fmla="*/ 8808159 w 9901550"/>
              <a:gd name="connsiteY656" fmla="*/ 18715 h 5927527"/>
              <a:gd name="connsiteX657" fmla="*/ 8812132 w 9901550"/>
              <a:gd name="connsiteY657" fmla="*/ 20673 h 5927527"/>
              <a:gd name="connsiteX658" fmla="*/ 8813230 w 9901550"/>
              <a:gd name="connsiteY658" fmla="*/ 20999 h 5927527"/>
              <a:gd name="connsiteX659" fmla="*/ 8819708 w 9901550"/>
              <a:gd name="connsiteY659" fmla="*/ 24407 h 5927527"/>
              <a:gd name="connsiteX660" fmla="*/ 8844722 w 9901550"/>
              <a:gd name="connsiteY660" fmla="*/ 36737 h 5927527"/>
              <a:gd name="connsiteX661" fmla="*/ 8846819 w 9901550"/>
              <a:gd name="connsiteY661" fmla="*/ 38674 h 5927527"/>
              <a:gd name="connsiteX662" fmla="*/ 8850184 w 9901550"/>
              <a:gd name="connsiteY662" fmla="*/ 40445 h 5927527"/>
              <a:gd name="connsiteX663" fmla="*/ 8883512 w 9901550"/>
              <a:gd name="connsiteY663" fmla="*/ 67669 h 5927527"/>
              <a:gd name="connsiteX664" fmla="*/ 8891917 w 9901550"/>
              <a:gd name="connsiteY664" fmla="*/ 80327 h 5927527"/>
              <a:gd name="connsiteX665" fmla="*/ 8904553 w 9901550"/>
              <a:gd name="connsiteY665" fmla="*/ 91997 h 5927527"/>
              <a:gd name="connsiteX666" fmla="*/ 8915563 w 9901550"/>
              <a:gd name="connsiteY666" fmla="*/ 115935 h 5927527"/>
              <a:gd name="connsiteX667" fmla="*/ 8930183 w 9901550"/>
              <a:gd name="connsiteY667" fmla="*/ 137952 h 5927527"/>
              <a:gd name="connsiteX668" fmla="*/ 8933479 w 9901550"/>
              <a:gd name="connsiteY668" fmla="*/ 154886 h 5927527"/>
              <a:gd name="connsiteX669" fmla="*/ 8939806 w 9901550"/>
              <a:gd name="connsiteY669" fmla="*/ 168642 h 5927527"/>
              <a:gd name="connsiteX670" fmla="*/ 8945445 w 9901550"/>
              <a:gd name="connsiteY670" fmla="*/ 211305 h 5927527"/>
              <a:gd name="connsiteX671" fmla="*/ 8945186 w 9901550"/>
              <a:gd name="connsiteY671" fmla="*/ 215047 h 5927527"/>
              <a:gd name="connsiteX672" fmla="*/ 8945741 w 9901550"/>
              <a:gd name="connsiteY672" fmla="*/ 217900 h 5927527"/>
              <a:gd name="connsiteX673" fmla="*/ 8944573 w 9901550"/>
              <a:gd name="connsiteY673" fmla="*/ 223902 h 5927527"/>
              <a:gd name="connsiteX674" fmla="*/ 8942561 w 9901550"/>
              <a:gd name="connsiteY674" fmla="*/ 252962 h 5927527"/>
              <a:gd name="connsiteX675" fmla="*/ 8935051 w 9901550"/>
              <a:gd name="connsiteY675" fmla="*/ 272834 h 5927527"/>
              <a:gd name="connsiteX676" fmla="*/ 8930184 w 9901550"/>
              <a:gd name="connsiteY676" fmla="*/ 297848 h 5927527"/>
              <a:gd name="connsiteX677" fmla="*/ 8919541 w 9901550"/>
              <a:gd name="connsiteY677" fmla="*/ 313876 h 5927527"/>
              <a:gd name="connsiteX678" fmla="*/ 8913769 w 9901550"/>
              <a:gd name="connsiteY678" fmla="*/ 329149 h 5927527"/>
              <a:gd name="connsiteX679" fmla="*/ 8898219 w 9901550"/>
              <a:gd name="connsiteY679" fmla="*/ 345985 h 5927527"/>
              <a:gd name="connsiteX680" fmla="*/ 8883513 w 9901550"/>
              <a:gd name="connsiteY680" fmla="*/ 368131 h 5927527"/>
              <a:gd name="connsiteX681" fmla="*/ 8860106 w 9901550"/>
              <a:gd name="connsiteY681" fmla="*/ 387251 h 5927527"/>
              <a:gd name="connsiteX682" fmla="*/ 8858509 w 9901550"/>
              <a:gd name="connsiteY682" fmla="*/ 388980 h 5927527"/>
              <a:gd name="connsiteX683" fmla="*/ 8856639 w 9901550"/>
              <a:gd name="connsiteY683" fmla="*/ 390083 h 5927527"/>
              <a:gd name="connsiteX684" fmla="*/ 8850184 w 9901550"/>
              <a:gd name="connsiteY684" fmla="*/ 395355 h 5927527"/>
              <a:gd name="connsiteX685" fmla="*/ 8827118 w 9901550"/>
              <a:gd name="connsiteY685" fmla="*/ 407493 h 5927527"/>
              <a:gd name="connsiteX686" fmla="*/ 8822541 w 9901550"/>
              <a:gd name="connsiteY686" fmla="*/ 410192 h 5927527"/>
              <a:gd name="connsiteX687" fmla="*/ 8820935 w 9901550"/>
              <a:gd name="connsiteY687" fmla="*/ 410747 h 5927527"/>
              <a:gd name="connsiteX688" fmla="*/ 8813231 w 9901550"/>
              <a:gd name="connsiteY688" fmla="*/ 414801 h 5927527"/>
              <a:gd name="connsiteX689" fmla="*/ 8784638 w 9901550"/>
              <a:gd name="connsiteY689" fmla="*/ 423275 h 5927527"/>
              <a:gd name="connsiteX690" fmla="*/ 8781862 w 9901550"/>
              <a:gd name="connsiteY690" fmla="*/ 424233 h 5927527"/>
              <a:gd name="connsiteX691" fmla="*/ 8781037 w 9901550"/>
              <a:gd name="connsiteY691" fmla="*/ 424342 h 5927527"/>
              <a:gd name="connsiteX692" fmla="*/ 8773861 w 9901550"/>
              <a:gd name="connsiteY692" fmla="*/ 426469 h 5927527"/>
              <a:gd name="connsiteX693" fmla="*/ 8741428 w 9901550"/>
              <a:gd name="connsiteY693" fmla="*/ 429577 h 5927527"/>
              <a:gd name="connsiteX694" fmla="*/ 8739200 w 9901550"/>
              <a:gd name="connsiteY694" fmla="*/ 429872 h 5927527"/>
              <a:gd name="connsiteX695" fmla="*/ 8738709 w 9901550"/>
              <a:gd name="connsiteY695" fmla="*/ 429838 h 5927527"/>
              <a:gd name="connsiteX696" fmla="*/ 8733283 w 9901550"/>
              <a:gd name="connsiteY696" fmla="*/ 430358 h 5927527"/>
              <a:gd name="connsiteX697" fmla="*/ 8699647 w 9901550"/>
              <a:gd name="connsiteY697" fmla="*/ 427134 h 5927527"/>
              <a:gd name="connsiteX698" fmla="*/ 8697543 w 9901550"/>
              <a:gd name="connsiteY698" fmla="*/ 426988 h 5927527"/>
              <a:gd name="connsiteX699" fmla="*/ 8697225 w 9901550"/>
              <a:gd name="connsiteY699" fmla="*/ 426902 h 5927527"/>
              <a:gd name="connsiteX700" fmla="*/ 8692704 w 9901550"/>
              <a:gd name="connsiteY700" fmla="*/ 426469 h 5927527"/>
              <a:gd name="connsiteX701" fmla="*/ 8660296 w 9901550"/>
              <a:gd name="connsiteY701" fmla="*/ 416864 h 5927527"/>
              <a:gd name="connsiteX702" fmla="*/ 8657920 w 9901550"/>
              <a:gd name="connsiteY702" fmla="*/ 416218 h 5927527"/>
              <a:gd name="connsiteX703" fmla="*/ 8657623 w 9901550"/>
              <a:gd name="connsiteY703" fmla="*/ 416072 h 5927527"/>
              <a:gd name="connsiteX704" fmla="*/ 8653334 w 9901550"/>
              <a:gd name="connsiteY704" fmla="*/ 414801 h 5927527"/>
              <a:gd name="connsiteX705" fmla="*/ 8628036 w 9901550"/>
              <a:gd name="connsiteY705" fmla="*/ 401488 h 5927527"/>
              <a:gd name="connsiteX706" fmla="*/ 8621357 w 9901550"/>
              <a:gd name="connsiteY706" fmla="*/ 398196 h 5927527"/>
              <a:gd name="connsiteX707" fmla="*/ 8620797 w 9901550"/>
              <a:gd name="connsiteY707" fmla="*/ 397678 h 5927527"/>
              <a:gd name="connsiteX708" fmla="*/ 8616381 w 9901550"/>
              <a:gd name="connsiteY708" fmla="*/ 395354 h 5927527"/>
              <a:gd name="connsiteX709" fmla="*/ 8583052 w 9901550"/>
              <a:gd name="connsiteY709" fmla="*/ 368130 h 5927527"/>
              <a:gd name="connsiteX710" fmla="*/ 8573928 w 9901550"/>
              <a:gd name="connsiteY710" fmla="*/ 354390 h 5927527"/>
              <a:gd name="connsiteX711" fmla="*/ 8561526 w 9901550"/>
              <a:gd name="connsiteY711" fmla="*/ 342936 h 5927527"/>
              <a:gd name="connsiteX712" fmla="*/ 8550719 w 9901550"/>
              <a:gd name="connsiteY712" fmla="*/ 319439 h 5927527"/>
              <a:gd name="connsiteX713" fmla="*/ 8536381 w 9901550"/>
              <a:gd name="connsiteY713" fmla="*/ 297848 h 5927527"/>
              <a:gd name="connsiteX714" fmla="*/ 8533150 w 9901550"/>
              <a:gd name="connsiteY714" fmla="*/ 281241 h 5927527"/>
              <a:gd name="connsiteX715" fmla="*/ 8526273 w 9901550"/>
              <a:gd name="connsiteY715" fmla="*/ 266289 h 5927527"/>
              <a:gd name="connsiteX716" fmla="*/ 8520634 w 9901550"/>
              <a:gd name="connsiteY716" fmla="*/ 223627 h 5927527"/>
              <a:gd name="connsiteX717" fmla="*/ 8520977 w 9901550"/>
              <a:gd name="connsiteY717" fmla="*/ 218681 h 5927527"/>
              <a:gd name="connsiteX718" fmla="*/ 8520825 w 9901550"/>
              <a:gd name="connsiteY718" fmla="*/ 217900 h 5927527"/>
              <a:gd name="connsiteX719" fmla="*/ 8521144 w 9901550"/>
              <a:gd name="connsiteY719" fmla="*/ 216256 h 5927527"/>
              <a:gd name="connsiteX720" fmla="*/ 8523518 w 9901550"/>
              <a:gd name="connsiteY720" fmla="*/ 181970 h 5927527"/>
              <a:gd name="connsiteX721" fmla="*/ 8532378 w 9901550"/>
              <a:gd name="connsiteY721" fmla="*/ 158525 h 5927527"/>
              <a:gd name="connsiteX722" fmla="*/ 8536381 w 9901550"/>
              <a:gd name="connsiteY722" fmla="*/ 137951 h 5927527"/>
              <a:gd name="connsiteX723" fmla="*/ 8545135 w 9901550"/>
              <a:gd name="connsiteY723" fmla="*/ 124769 h 5927527"/>
              <a:gd name="connsiteX724" fmla="*/ 8552310 w 9901550"/>
              <a:gd name="connsiteY724" fmla="*/ 105784 h 5927527"/>
              <a:gd name="connsiteX725" fmla="*/ 8571639 w 9901550"/>
              <a:gd name="connsiteY725" fmla="*/ 84856 h 5927527"/>
              <a:gd name="connsiteX726" fmla="*/ 8583052 w 9901550"/>
              <a:gd name="connsiteY726" fmla="*/ 67669 h 5927527"/>
              <a:gd name="connsiteX727" fmla="*/ 8601218 w 9901550"/>
              <a:gd name="connsiteY727" fmla="*/ 52830 h 5927527"/>
              <a:gd name="connsiteX728" fmla="*/ 8607570 w 9901550"/>
              <a:gd name="connsiteY728" fmla="*/ 45953 h 5927527"/>
              <a:gd name="connsiteX729" fmla="*/ 8615007 w 9901550"/>
              <a:gd name="connsiteY729" fmla="*/ 41567 h 5927527"/>
              <a:gd name="connsiteX730" fmla="*/ 8616381 w 9901550"/>
              <a:gd name="connsiteY730" fmla="*/ 40445 h 5927527"/>
              <a:gd name="connsiteX731" fmla="*/ 8621291 w 9901550"/>
              <a:gd name="connsiteY731" fmla="*/ 37861 h 5927527"/>
              <a:gd name="connsiteX732" fmla="*/ 8643537 w 9901550"/>
              <a:gd name="connsiteY732" fmla="*/ 24741 h 5927527"/>
              <a:gd name="connsiteX733" fmla="*/ 8651343 w 9901550"/>
              <a:gd name="connsiteY733" fmla="*/ 22046 h 5927527"/>
              <a:gd name="connsiteX734" fmla="*/ 8653334 w 9901550"/>
              <a:gd name="connsiteY734" fmla="*/ 20998 h 5927527"/>
              <a:gd name="connsiteX735" fmla="*/ 8660724 w 9901550"/>
              <a:gd name="connsiteY735" fmla="*/ 18809 h 5927527"/>
              <a:gd name="connsiteX736" fmla="*/ 8684216 w 9901550"/>
              <a:gd name="connsiteY736" fmla="*/ 10700 h 5927527"/>
              <a:gd name="connsiteX737" fmla="*/ 8691197 w 9901550"/>
              <a:gd name="connsiteY737" fmla="*/ 9777 h 5927527"/>
              <a:gd name="connsiteX738" fmla="*/ 8692704 w 9901550"/>
              <a:gd name="connsiteY738" fmla="*/ 9331 h 5927527"/>
              <a:gd name="connsiteX739" fmla="*/ 8699514 w 9901550"/>
              <a:gd name="connsiteY739" fmla="*/ 8678 h 5927527"/>
              <a:gd name="connsiteX740" fmla="*/ 0 w 9901550"/>
              <a:gd name="connsiteY740" fmla="*/ 0 h 5927527"/>
              <a:gd name="connsiteX741" fmla="*/ 8399148 w 9901550"/>
              <a:gd name="connsiteY741" fmla="*/ 0 h 5927527"/>
              <a:gd name="connsiteX742" fmla="*/ 8442653 w 9901550"/>
              <a:gd name="connsiteY742" fmla="*/ 52212 h 5927527"/>
              <a:gd name="connsiteX743" fmla="*/ 8490071 w 9901550"/>
              <a:gd name="connsiteY743" fmla="*/ 218056 h 5927527"/>
              <a:gd name="connsiteX744" fmla="*/ 8315481 w 9901550"/>
              <a:gd name="connsiteY744" fmla="*/ 496629 h 5927527"/>
              <a:gd name="connsiteX745" fmla="*/ 8484936 w 9901550"/>
              <a:gd name="connsiteY745" fmla="*/ 771993 h 5927527"/>
              <a:gd name="connsiteX746" fmla="*/ 8280820 w 9901550"/>
              <a:gd name="connsiteY746" fmla="*/ 1062120 h 5927527"/>
              <a:gd name="connsiteX747" fmla="*/ 8463112 w 9901550"/>
              <a:gd name="connsiteY747" fmla="*/ 1328498 h 5927527"/>
              <a:gd name="connsiteX748" fmla="*/ 8176837 w 9901550"/>
              <a:gd name="connsiteY748" fmla="*/ 1614774 h 5927527"/>
              <a:gd name="connsiteX749" fmla="*/ 7950897 w 9901550"/>
              <a:gd name="connsiteY749" fmla="*/ 1503730 h 5927527"/>
              <a:gd name="connsiteX750" fmla="*/ 7846913 w 9901550"/>
              <a:gd name="connsiteY750" fmla="*/ 1626328 h 5927527"/>
              <a:gd name="connsiteX751" fmla="*/ 7946404 w 9901550"/>
              <a:gd name="connsiteY751" fmla="*/ 1775243 h 5927527"/>
              <a:gd name="connsiteX752" fmla="*/ 8176837 w 9901550"/>
              <a:gd name="connsiteY752" fmla="*/ 1629537 h 5927527"/>
              <a:gd name="connsiteX753" fmla="*/ 8432302 w 9901550"/>
              <a:gd name="connsiteY753" fmla="*/ 1885003 h 5927527"/>
              <a:gd name="connsiteX754" fmla="*/ 8176837 w 9901550"/>
              <a:gd name="connsiteY754" fmla="*/ 2140469 h 5927527"/>
              <a:gd name="connsiteX755" fmla="*/ 7946404 w 9901550"/>
              <a:gd name="connsiteY755" fmla="*/ 1994764 h 5927527"/>
              <a:gd name="connsiteX756" fmla="*/ 7786577 w 9901550"/>
              <a:gd name="connsiteY756" fmla="*/ 2186684 h 5927527"/>
              <a:gd name="connsiteX757" fmla="*/ 7925222 w 9901550"/>
              <a:gd name="connsiteY757" fmla="*/ 2442150 h 5927527"/>
              <a:gd name="connsiteX758" fmla="*/ 7620331 w 9901550"/>
              <a:gd name="connsiteY758" fmla="*/ 2747041 h 5927527"/>
              <a:gd name="connsiteX759" fmla="*/ 7387331 w 9901550"/>
              <a:gd name="connsiteY759" fmla="*/ 2638564 h 5927527"/>
              <a:gd name="connsiteX760" fmla="*/ 7280780 w 9901550"/>
              <a:gd name="connsiteY760" fmla="*/ 2752175 h 5927527"/>
              <a:gd name="connsiteX761" fmla="*/ 7382838 w 9901550"/>
              <a:gd name="connsiteY761" fmla="*/ 2920347 h 5927527"/>
              <a:gd name="connsiteX762" fmla="*/ 7619690 w 9901550"/>
              <a:gd name="connsiteY762" fmla="*/ 2749608 h 5927527"/>
              <a:gd name="connsiteX763" fmla="*/ 7870021 w 9901550"/>
              <a:gd name="connsiteY763" fmla="*/ 2999939 h 5927527"/>
              <a:gd name="connsiteX764" fmla="*/ 7619690 w 9901550"/>
              <a:gd name="connsiteY764" fmla="*/ 3250270 h 5927527"/>
              <a:gd name="connsiteX765" fmla="*/ 7382838 w 9901550"/>
              <a:gd name="connsiteY765" fmla="*/ 3079531 h 5927527"/>
              <a:gd name="connsiteX766" fmla="*/ 7171019 w 9901550"/>
              <a:gd name="connsiteY766" fmla="*/ 3311890 h 5927527"/>
              <a:gd name="connsiteX767" fmla="*/ 7331488 w 9901550"/>
              <a:gd name="connsiteY767" fmla="*/ 3557728 h 5927527"/>
              <a:gd name="connsiteX768" fmla="*/ 7063185 w 9901550"/>
              <a:gd name="connsiteY768" fmla="*/ 3826031 h 5927527"/>
              <a:gd name="connsiteX769" fmla="*/ 6818631 w 9901550"/>
              <a:gd name="connsiteY769" fmla="*/ 3668130 h 5927527"/>
              <a:gd name="connsiteX770" fmla="*/ 6599751 w 9901550"/>
              <a:gd name="connsiteY770" fmla="*/ 3875455 h 5927527"/>
              <a:gd name="connsiteX771" fmla="*/ 6763429 w 9901550"/>
              <a:gd name="connsiteY771" fmla="*/ 4114233 h 5927527"/>
              <a:gd name="connsiteX772" fmla="*/ 6506680 w 9901550"/>
              <a:gd name="connsiteY772" fmla="*/ 4370982 h 5927527"/>
              <a:gd name="connsiteX773" fmla="*/ 6257633 w 9901550"/>
              <a:gd name="connsiteY773" fmla="*/ 4174569 h 5927527"/>
              <a:gd name="connsiteX774" fmla="*/ 5950176 w 9901550"/>
              <a:gd name="connsiteY774" fmla="*/ 4427467 h 5927527"/>
              <a:gd name="connsiteX775" fmla="*/ 5697918 w 9901550"/>
              <a:gd name="connsiteY775" fmla="*/ 4300376 h 5927527"/>
              <a:gd name="connsiteX776" fmla="*/ 5536166 w 9901550"/>
              <a:gd name="connsiteY776" fmla="*/ 4441589 h 5927527"/>
              <a:gd name="connsiteX777" fmla="*/ 5663899 w 9901550"/>
              <a:gd name="connsiteY777" fmla="*/ 4671380 h 5927527"/>
              <a:gd name="connsiteX778" fmla="*/ 5393671 w 9901550"/>
              <a:gd name="connsiteY778" fmla="*/ 4941609 h 5927527"/>
              <a:gd name="connsiteX779" fmla="*/ 5133711 w 9901550"/>
              <a:gd name="connsiteY779" fmla="*/ 4743911 h 5927527"/>
              <a:gd name="connsiteX780" fmla="*/ 4837165 w 9901550"/>
              <a:gd name="connsiteY780" fmla="*/ 4976270 h 5927527"/>
              <a:gd name="connsiteX781" fmla="*/ 4571430 w 9901550"/>
              <a:gd name="connsiteY781" fmla="*/ 4820936 h 5927527"/>
              <a:gd name="connsiteX782" fmla="*/ 4280660 w 9901550"/>
              <a:gd name="connsiteY782" fmla="*/ 4998093 h 5927527"/>
              <a:gd name="connsiteX783" fmla="*/ 4007863 w 9901550"/>
              <a:gd name="connsiteY783" fmla="*/ 4851105 h 5927527"/>
              <a:gd name="connsiteX784" fmla="*/ 3796045 w 9901550"/>
              <a:gd name="connsiteY784" fmla="*/ 4999377 h 5927527"/>
              <a:gd name="connsiteX785" fmla="*/ 3962932 w 9901550"/>
              <a:gd name="connsiteY785" fmla="*/ 5227885 h 5927527"/>
              <a:gd name="connsiteX786" fmla="*/ 3723513 w 9901550"/>
              <a:gd name="connsiteY786" fmla="*/ 5467304 h 5927527"/>
              <a:gd name="connsiteX787" fmla="*/ 3484094 w 9901550"/>
              <a:gd name="connsiteY787" fmla="*/ 5227885 h 5927527"/>
              <a:gd name="connsiteX788" fmla="*/ 3650981 w 9901550"/>
              <a:gd name="connsiteY788" fmla="*/ 4999377 h 5927527"/>
              <a:gd name="connsiteX789" fmla="*/ 3444939 w 9901550"/>
              <a:gd name="connsiteY789" fmla="*/ 4859449 h 5927527"/>
              <a:gd name="connsiteX790" fmla="*/ 3238898 w 9901550"/>
              <a:gd name="connsiteY790" fmla="*/ 4999377 h 5927527"/>
              <a:gd name="connsiteX791" fmla="*/ 3405785 w 9901550"/>
              <a:gd name="connsiteY791" fmla="*/ 5227885 h 5927527"/>
              <a:gd name="connsiteX792" fmla="*/ 3166366 w 9901550"/>
              <a:gd name="connsiteY792" fmla="*/ 5467304 h 5927527"/>
              <a:gd name="connsiteX793" fmla="*/ 2926947 w 9901550"/>
              <a:gd name="connsiteY793" fmla="*/ 5227885 h 5927527"/>
              <a:gd name="connsiteX794" fmla="*/ 3093834 w 9901550"/>
              <a:gd name="connsiteY794" fmla="*/ 4999377 h 5927527"/>
              <a:gd name="connsiteX795" fmla="*/ 2882016 w 9901550"/>
              <a:gd name="connsiteY795" fmla="*/ 4851105 h 5927527"/>
              <a:gd name="connsiteX796" fmla="*/ 2609219 w 9901550"/>
              <a:gd name="connsiteY796" fmla="*/ 4998093 h 5927527"/>
              <a:gd name="connsiteX797" fmla="*/ 2318450 w 9901550"/>
              <a:gd name="connsiteY797" fmla="*/ 4820936 h 5927527"/>
              <a:gd name="connsiteX798" fmla="*/ 2052714 w 9901550"/>
              <a:gd name="connsiteY798" fmla="*/ 4976270 h 5927527"/>
              <a:gd name="connsiteX799" fmla="*/ 1756168 w 9901550"/>
              <a:gd name="connsiteY799" fmla="*/ 4743911 h 5927527"/>
              <a:gd name="connsiteX800" fmla="*/ 1496209 w 9901550"/>
              <a:gd name="connsiteY800" fmla="*/ 4941609 h 5927527"/>
              <a:gd name="connsiteX801" fmla="*/ 1225980 w 9901550"/>
              <a:gd name="connsiteY801" fmla="*/ 4671380 h 5927527"/>
              <a:gd name="connsiteX802" fmla="*/ 1353713 w 9901550"/>
              <a:gd name="connsiteY802" fmla="*/ 4441589 h 5927527"/>
              <a:gd name="connsiteX803" fmla="*/ 1191961 w 9901550"/>
              <a:gd name="connsiteY803" fmla="*/ 4300376 h 5927527"/>
              <a:gd name="connsiteX804" fmla="*/ 939704 w 9901550"/>
              <a:gd name="connsiteY804" fmla="*/ 4427467 h 5927527"/>
              <a:gd name="connsiteX805" fmla="*/ 632246 w 9901550"/>
              <a:gd name="connsiteY805" fmla="*/ 4174569 h 5927527"/>
              <a:gd name="connsiteX806" fmla="*/ 383199 w 9901550"/>
              <a:gd name="connsiteY806" fmla="*/ 4370982 h 5927527"/>
              <a:gd name="connsiteX807" fmla="*/ 126449 w 9901550"/>
              <a:gd name="connsiteY807" fmla="*/ 4114233 h 5927527"/>
              <a:gd name="connsiteX808" fmla="*/ 290127 w 9901550"/>
              <a:gd name="connsiteY808" fmla="*/ 3875455 h 5927527"/>
              <a:gd name="connsiteX809" fmla="*/ 71890 w 9901550"/>
              <a:gd name="connsiteY809" fmla="*/ 3670698 h 5927527"/>
              <a:gd name="connsiteX810" fmla="*/ 0 w 9901550"/>
              <a:gd name="connsiteY810" fmla="*/ 3764411 h 59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Lst>
            <a:rect l="l" t="t" r="r" b="b"/>
            <a:pathLst>
              <a:path w="9901550" h="5927527">
                <a:moveTo>
                  <a:pt x="7063184" y="5754862"/>
                </a:moveTo>
                <a:cubicBezTo>
                  <a:pt x="7079231" y="5754862"/>
                  <a:pt x="7092710" y="5768341"/>
                  <a:pt x="7092710" y="5784388"/>
                </a:cubicBezTo>
                <a:lnTo>
                  <a:pt x="7092578" y="5784710"/>
                </a:lnTo>
                <a:lnTo>
                  <a:pt x="7092710" y="5785031"/>
                </a:lnTo>
                <a:cubicBezTo>
                  <a:pt x="7092710" y="5801078"/>
                  <a:pt x="7079231" y="5814557"/>
                  <a:pt x="7063184" y="5814557"/>
                </a:cubicBezTo>
                <a:cubicBezTo>
                  <a:pt x="7046495" y="5814557"/>
                  <a:pt x="7033658" y="5801078"/>
                  <a:pt x="7033658" y="5785031"/>
                </a:cubicBezTo>
                <a:lnTo>
                  <a:pt x="7033792" y="5784710"/>
                </a:lnTo>
                <a:lnTo>
                  <a:pt x="7033658" y="5784388"/>
                </a:lnTo>
                <a:cubicBezTo>
                  <a:pt x="7033658" y="5768341"/>
                  <a:pt x="7046495" y="5754862"/>
                  <a:pt x="7063184" y="5754862"/>
                </a:cubicBezTo>
                <a:close/>
                <a:moveTo>
                  <a:pt x="6506679" y="5734964"/>
                </a:moveTo>
                <a:cubicBezTo>
                  <a:pt x="6534280" y="5734964"/>
                  <a:pt x="6556104" y="5757430"/>
                  <a:pt x="6556104" y="5784388"/>
                </a:cubicBezTo>
                <a:cubicBezTo>
                  <a:pt x="6556104" y="5797868"/>
                  <a:pt x="6550648" y="5810224"/>
                  <a:pt x="6541742" y="5819210"/>
                </a:cubicBezTo>
                <a:lnTo>
                  <a:pt x="6541546" y="5819344"/>
                </a:lnTo>
                <a:lnTo>
                  <a:pt x="6541501" y="5819451"/>
                </a:lnTo>
                <a:lnTo>
                  <a:pt x="6534410" y="5824195"/>
                </a:lnTo>
                <a:lnTo>
                  <a:pt x="6526046" y="5829882"/>
                </a:lnTo>
                <a:lnTo>
                  <a:pt x="6525851" y="5829921"/>
                </a:lnTo>
                <a:lnTo>
                  <a:pt x="6525775" y="5829972"/>
                </a:lnTo>
                <a:cubicBezTo>
                  <a:pt x="6519877" y="5832449"/>
                  <a:pt x="6513418" y="5833813"/>
                  <a:pt x="6506679" y="5833813"/>
                </a:cubicBezTo>
                <a:cubicBezTo>
                  <a:pt x="6499939" y="5833813"/>
                  <a:pt x="6493481" y="5832449"/>
                  <a:pt x="6487583" y="5829972"/>
                </a:cubicBezTo>
                <a:lnTo>
                  <a:pt x="6487508" y="5829921"/>
                </a:lnTo>
                <a:lnTo>
                  <a:pt x="6487312" y="5829882"/>
                </a:lnTo>
                <a:lnTo>
                  <a:pt x="6478943" y="5824192"/>
                </a:lnTo>
                <a:lnTo>
                  <a:pt x="6471858" y="5819451"/>
                </a:lnTo>
                <a:lnTo>
                  <a:pt x="6471813" y="5819344"/>
                </a:lnTo>
                <a:lnTo>
                  <a:pt x="6471617" y="5819210"/>
                </a:lnTo>
                <a:cubicBezTo>
                  <a:pt x="6462711" y="5810224"/>
                  <a:pt x="6457255" y="5797868"/>
                  <a:pt x="6457255" y="5784388"/>
                </a:cubicBezTo>
                <a:cubicBezTo>
                  <a:pt x="6457255" y="5770909"/>
                  <a:pt x="6462711" y="5758553"/>
                  <a:pt x="6471617" y="5749567"/>
                </a:cubicBezTo>
                <a:lnTo>
                  <a:pt x="6471813" y="5749434"/>
                </a:lnTo>
                <a:lnTo>
                  <a:pt x="6471858" y="5749326"/>
                </a:lnTo>
                <a:lnTo>
                  <a:pt x="6478944" y="5744586"/>
                </a:lnTo>
                <a:lnTo>
                  <a:pt x="6487312" y="5738896"/>
                </a:lnTo>
                <a:lnTo>
                  <a:pt x="6487508" y="5738856"/>
                </a:lnTo>
                <a:lnTo>
                  <a:pt x="6487583" y="5738806"/>
                </a:lnTo>
                <a:cubicBezTo>
                  <a:pt x="6493481" y="5736328"/>
                  <a:pt x="6499939" y="5734964"/>
                  <a:pt x="6506679" y="5734964"/>
                </a:cubicBezTo>
                <a:close/>
                <a:moveTo>
                  <a:pt x="5949532" y="5712499"/>
                </a:moveTo>
                <a:cubicBezTo>
                  <a:pt x="5989328" y="5712499"/>
                  <a:pt x="6022064" y="5744593"/>
                  <a:pt x="6021422" y="5784389"/>
                </a:cubicBezTo>
                <a:lnTo>
                  <a:pt x="6021357" y="5784710"/>
                </a:lnTo>
                <a:lnTo>
                  <a:pt x="6021422" y="5785031"/>
                </a:lnTo>
                <a:cubicBezTo>
                  <a:pt x="6022064" y="5824186"/>
                  <a:pt x="5989328" y="5856921"/>
                  <a:pt x="5949532" y="5856921"/>
                </a:cubicBezTo>
                <a:cubicBezTo>
                  <a:pt x="5909736" y="5856921"/>
                  <a:pt x="5877643" y="5824827"/>
                  <a:pt x="5877643" y="5785031"/>
                </a:cubicBezTo>
                <a:lnTo>
                  <a:pt x="5877706" y="5784710"/>
                </a:lnTo>
                <a:lnTo>
                  <a:pt x="5877643" y="5784389"/>
                </a:lnTo>
                <a:cubicBezTo>
                  <a:pt x="5877643" y="5744593"/>
                  <a:pt x="5909736" y="5712499"/>
                  <a:pt x="5949532" y="5712499"/>
                </a:cubicBezTo>
                <a:close/>
                <a:moveTo>
                  <a:pt x="5393027" y="5688107"/>
                </a:moveTo>
                <a:cubicBezTo>
                  <a:pt x="5446303" y="5688107"/>
                  <a:pt x="5489308" y="5731113"/>
                  <a:pt x="5489308" y="5784388"/>
                </a:cubicBezTo>
                <a:cubicBezTo>
                  <a:pt x="5489308" y="5837664"/>
                  <a:pt x="5446303" y="5880669"/>
                  <a:pt x="5393027" y="5880669"/>
                </a:cubicBezTo>
                <a:cubicBezTo>
                  <a:pt x="5339752" y="5880669"/>
                  <a:pt x="5296746" y="5837664"/>
                  <a:pt x="5296746" y="5784388"/>
                </a:cubicBezTo>
                <a:cubicBezTo>
                  <a:pt x="5296746" y="5731113"/>
                  <a:pt x="5339752" y="5688107"/>
                  <a:pt x="5393027" y="5688107"/>
                </a:cubicBezTo>
                <a:close/>
                <a:moveTo>
                  <a:pt x="4836522" y="5666926"/>
                </a:moveTo>
                <a:cubicBezTo>
                  <a:pt x="4901351" y="5666926"/>
                  <a:pt x="4953985" y="5719559"/>
                  <a:pt x="4953985" y="5784389"/>
                </a:cubicBezTo>
                <a:cubicBezTo>
                  <a:pt x="4953985" y="5849218"/>
                  <a:pt x="4901351" y="5901852"/>
                  <a:pt x="4836522" y="5901852"/>
                </a:cubicBezTo>
                <a:cubicBezTo>
                  <a:pt x="4771693" y="5901852"/>
                  <a:pt x="4719059" y="5849218"/>
                  <a:pt x="4719059" y="5784389"/>
                </a:cubicBezTo>
                <a:cubicBezTo>
                  <a:pt x="4719059" y="5719559"/>
                  <a:pt x="4771693" y="5666926"/>
                  <a:pt x="4836522" y="5666926"/>
                </a:cubicBezTo>
                <a:close/>
                <a:moveTo>
                  <a:pt x="4280017" y="5651521"/>
                </a:moveTo>
                <a:cubicBezTo>
                  <a:pt x="4353191" y="5651521"/>
                  <a:pt x="4412885" y="5711216"/>
                  <a:pt x="4412885" y="5784389"/>
                </a:cubicBezTo>
                <a:lnTo>
                  <a:pt x="4412821" y="5784710"/>
                </a:lnTo>
                <a:lnTo>
                  <a:pt x="4412885" y="5785031"/>
                </a:lnTo>
                <a:cubicBezTo>
                  <a:pt x="4412885" y="5858204"/>
                  <a:pt x="4353191" y="5917899"/>
                  <a:pt x="4280017" y="5917899"/>
                </a:cubicBezTo>
                <a:cubicBezTo>
                  <a:pt x="4206202" y="5917899"/>
                  <a:pt x="4147172" y="5858204"/>
                  <a:pt x="4147172" y="5785031"/>
                </a:cubicBezTo>
                <a:lnTo>
                  <a:pt x="4147232" y="5784737"/>
                </a:lnTo>
                <a:lnTo>
                  <a:pt x="4147162" y="5784389"/>
                </a:lnTo>
                <a:cubicBezTo>
                  <a:pt x="4147162" y="5711216"/>
                  <a:pt x="4206202" y="5651521"/>
                  <a:pt x="4280017" y="5651521"/>
                </a:cubicBezTo>
                <a:close/>
                <a:moveTo>
                  <a:pt x="2609875" y="5651521"/>
                </a:moveTo>
                <a:cubicBezTo>
                  <a:pt x="2683050" y="5651521"/>
                  <a:pt x="2742743" y="5711216"/>
                  <a:pt x="2742743" y="5784389"/>
                </a:cubicBezTo>
                <a:lnTo>
                  <a:pt x="2742685" y="5784681"/>
                </a:lnTo>
                <a:lnTo>
                  <a:pt x="2742755" y="5785031"/>
                </a:lnTo>
                <a:cubicBezTo>
                  <a:pt x="2742755" y="5858204"/>
                  <a:pt x="2683062" y="5917899"/>
                  <a:pt x="2609887" y="5917899"/>
                </a:cubicBezTo>
                <a:cubicBezTo>
                  <a:pt x="2536713" y="5917899"/>
                  <a:pt x="2477018" y="5858204"/>
                  <a:pt x="2477018" y="5785031"/>
                </a:cubicBezTo>
                <a:lnTo>
                  <a:pt x="2477077" y="5784741"/>
                </a:lnTo>
                <a:lnTo>
                  <a:pt x="2477007" y="5784389"/>
                </a:lnTo>
                <a:cubicBezTo>
                  <a:pt x="2477007" y="5711216"/>
                  <a:pt x="2536701" y="5651521"/>
                  <a:pt x="2609875" y="5651521"/>
                </a:cubicBezTo>
                <a:close/>
                <a:moveTo>
                  <a:pt x="3722884" y="5641251"/>
                </a:moveTo>
                <a:lnTo>
                  <a:pt x="3722889" y="5641252"/>
                </a:lnTo>
                <a:lnTo>
                  <a:pt x="3722894" y="5641251"/>
                </a:lnTo>
                <a:cubicBezTo>
                  <a:pt x="3801844" y="5641251"/>
                  <a:pt x="3866031" y="5705438"/>
                  <a:pt x="3866031" y="5784388"/>
                </a:cubicBezTo>
                <a:cubicBezTo>
                  <a:pt x="3866031" y="5863339"/>
                  <a:pt x="3801844" y="5927527"/>
                  <a:pt x="3722894" y="5927527"/>
                </a:cubicBezTo>
                <a:lnTo>
                  <a:pt x="3722889" y="5927526"/>
                </a:lnTo>
                <a:lnTo>
                  <a:pt x="3722884" y="5927527"/>
                </a:lnTo>
                <a:cubicBezTo>
                  <a:pt x="3643933" y="5927527"/>
                  <a:pt x="3579747" y="5863339"/>
                  <a:pt x="3579747" y="5784388"/>
                </a:cubicBezTo>
                <a:cubicBezTo>
                  <a:pt x="3579747" y="5705438"/>
                  <a:pt x="3643933" y="5641251"/>
                  <a:pt x="3722884" y="5641251"/>
                </a:cubicBezTo>
                <a:close/>
                <a:moveTo>
                  <a:pt x="3166378" y="5641251"/>
                </a:moveTo>
                <a:lnTo>
                  <a:pt x="3166384" y="5641252"/>
                </a:lnTo>
                <a:lnTo>
                  <a:pt x="3166390" y="5641251"/>
                </a:lnTo>
                <a:cubicBezTo>
                  <a:pt x="3245339" y="5641251"/>
                  <a:pt x="3309527" y="5705438"/>
                  <a:pt x="3309527" y="5784388"/>
                </a:cubicBezTo>
                <a:cubicBezTo>
                  <a:pt x="3309527" y="5863339"/>
                  <a:pt x="3245339" y="5927527"/>
                  <a:pt x="3166390" y="5927527"/>
                </a:cubicBezTo>
                <a:lnTo>
                  <a:pt x="3166384" y="5927526"/>
                </a:lnTo>
                <a:lnTo>
                  <a:pt x="3166378" y="5927527"/>
                </a:lnTo>
                <a:cubicBezTo>
                  <a:pt x="3087428" y="5927527"/>
                  <a:pt x="3023241" y="5863339"/>
                  <a:pt x="3023241" y="5784388"/>
                </a:cubicBezTo>
                <a:cubicBezTo>
                  <a:pt x="3023241" y="5705438"/>
                  <a:pt x="3087428" y="5641251"/>
                  <a:pt x="3166378" y="5641251"/>
                </a:cubicBezTo>
                <a:close/>
                <a:moveTo>
                  <a:pt x="7619689" y="5190013"/>
                </a:moveTo>
                <a:cubicBezTo>
                  <a:pt x="7640871" y="5190013"/>
                  <a:pt x="7657559" y="5206702"/>
                  <a:pt x="7657559" y="5227884"/>
                </a:cubicBezTo>
                <a:cubicBezTo>
                  <a:pt x="7657559" y="5249066"/>
                  <a:pt x="7640871" y="5265754"/>
                  <a:pt x="7619689" y="5265754"/>
                </a:cubicBezTo>
                <a:cubicBezTo>
                  <a:pt x="7609419" y="5265754"/>
                  <a:pt x="7599951" y="5261582"/>
                  <a:pt x="7593051" y="5254763"/>
                </a:cubicBezTo>
                <a:lnTo>
                  <a:pt x="7592980" y="5254592"/>
                </a:lnTo>
                <a:lnTo>
                  <a:pt x="7592810" y="5254521"/>
                </a:lnTo>
                <a:cubicBezTo>
                  <a:pt x="7585990" y="5247621"/>
                  <a:pt x="7581818" y="5238154"/>
                  <a:pt x="7581818" y="5227884"/>
                </a:cubicBezTo>
                <a:cubicBezTo>
                  <a:pt x="7581818" y="5217614"/>
                  <a:pt x="7585990" y="5208147"/>
                  <a:pt x="7592810" y="5201246"/>
                </a:cubicBezTo>
                <a:lnTo>
                  <a:pt x="7592980" y="5201175"/>
                </a:lnTo>
                <a:lnTo>
                  <a:pt x="7593051" y="5201005"/>
                </a:lnTo>
                <a:cubicBezTo>
                  <a:pt x="7599951" y="5194186"/>
                  <a:pt x="7609419" y="5190013"/>
                  <a:pt x="7619689" y="5190013"/>
                </a:cubicBezTo>
                <a:close/>
                <a:moveTo>
                  <a:pt x="7063184" y="5162413"/>
                </a:moveTo>
                <a:cubicBezTo>
                  <a:pt x="7099128" y="5162413"/>
                  <a:pt x="7128655" y="5191939"/>
                  <a:pt x="7128655" y="5227884"/>
                </a:cubicBezTo>
                <a:cubicBezTo>
                  <a:pt x="7128655" y="5263829"/>
                  <a:pt x="7099128" y="5293355"/>
                  <a:pt x="7063184" y="5293355"/>
                </a:cubicBezTo>
                <a:cubicBezTo>
                  <a:pt x="7027239" y="5293355"/>
                  <a:pt x="6997712" y="5263829"/>
                  <a:pt x="6997712" y="5227884"/>
                </a:cubicBezTo>
                <a:cubicBezTo>
                  <a:pt x="6997712" y="5191939"/>
                  <a:pt x="7027239" y="5162413"/>
                  <a:pt x="7063184" y="5162413"/>
                </a:cubicBezTo>
                <a:close/>
                <a:moveTo>
                  <a:pt x="6506679" y="5129035"/>
                </a:moveTo>
                <a:cubicBezTo>
                  <a:pt x="6561238" y="5129035"/>
                  <a:pt x="6605527" y="5173324"/>
                  <a:pt x="6605527" y="5227884"/>
                </a:cubicBezTo>
                <a:cubicBezTo>
                  <a:pt x="6605527" y="5282443"/>
                  <a:pt x="6561238" y="5326733"/>
                  <a:pt x="6506679" y="5326733"/>
                </a:cubicBezTo>
                <a:cubicBezTo>
                  <a:pt x="6452119" y="5326733"/>
                  <a:pt x="6407830" y="5282443"/>
                  <a:pt x="6407830" y="5227884"/>
                </a:cubicBezTo>
                <a:cubicBezTo>
                  <a:pt x="6407830" y="5173324"/>
                  <a:pt x="6452119" y="5129035"/>
                  <a:pt x="6506679" y="5129035"/>
                </a:cubicBezTo>
                <a:close/>
                <a:moveTo>
                  <a:pt x="383206" y="5129035"/>
                </a:moveTo>
                <a:lnTo>
                  <a:pt x="383212" y="5129036"/>
                </a:lnTo>
                <a:lnTo>
                  <a:pt x="383217" y="5129035"/>
                </a:lnTo>
                <a:cubicBezTo>
                  <a:pt x="437809" y="5129035"/>
                  <a:pt x="482065" y="5173291"/>
                  <a:pt x="482065" y="5227884"/>
                </a:cubicBezTo>
                <a:cubicBezTo>
                  <a:pt x="482065" y="5282476"/>
                  <a:pt x="437809" y="5326732"/>
                  <a:pt x="383217" y="5326732"/>
                </a:cubicBezTo>
                <a:lnTo>
                  <a:pt x="383212" y="5326731"/>
                </a:lnTo>
                <a:lnTo>
                  <a:pt x="383206" y="5326732"/>
                </a:lnTo>
                <a:cubicBezTo>
                  <a:pt x="328613" y="5326732"/>
                  <a:pt x="284357" y="5282477"/>
                  <a:pt x="284357" y="5227884"/>
                </a:cubicBezTo>
                <a:cubicBezTo>
                  <a:pt x="284357" y="5173291"/>
                  <a:pt x="328613" y="5129035"/>
                  <a:pt x="383206" y="5129035"/>
                </a:cubicBezTo>
                <a:close/>
                <a:moveTo>
                  <a:pt x="5949532" y="5087955"/>
                </a:moveTo>
                <a:cubicBezTo>
                  <a:pt x="6027199" y="5087955"/>
                  <a:pt x="6089460" y="5150859"/>
                  <a:pt x="6089460" y="5227884"/>
                </a:cubicBezTo>
                <a:cubicBezTo>
                  <a:pt x="6089460" y="5304909"/>
                  <a:pt x="6027199" y="5367813"/>
                  <a:pt x="5949532" y="5367813"/>
                </a:cubicBezTo>
                <a:cubicBezTo>
                  <a:pt x="5872508" y="5367813"/>
                  <a:pt x="5809603" y="5304909"/>
                  <a:pt x="5809603" y="5227884"/>
                </a:cubicBezTo>
                <a:cubicBezTo>
                  <a:pt x="5809603" y="5150859"/>
                  <a:pt x="5872508" y="5087955"/>
                  <a:pt x="5949532" y="5087955"/>
                </a:cubicBezTo>
                <a:close/>
                <a:moveTo>
                  <a:pt x="939711" y="5087955"/>
                </a:moveTo>
                <a:lnTo>
                  <a:pt x="939716" y="5087956"/>
                </a:lnTo>
                <a:lnTo>
                  <a:pt x="939721" y="5087955"/>
                </a:lnTo>
                <a:lnTo>
                  <a:pt x="941664" y="5088350"/>
                </a:lnTo>
                <a:lnTo>
                  <a:pt x="994340" y="5098987"/>
                </a:lnTo>
                <a:cubicBezTo>
                  <a:pt x="1027858" y="5113189"/>
                  <a:pt x="1054596" y="5140068"/>
                  <a:pt x="1068697" y="5173525"/>
                </a:cubicBezTo>
                <a:lnTo>
                  <a:pt x="1078245" y="5220960"/>
                </a:lnTo>
                <a:lnTo>
                  <a:pt x="1079650" y="5227884"/>
                </a:lnTo>
                <a:cubicBezTo>
                  <a:pt x="1079650" y="5304909"/>
                  <a:pt x="1017387" y="5367813"/>
                  <a:pt x="939721" y="5367813"/>
                </a:cubicBezTo>
                <a:lnTo>
                  <a:pt x="939716" y="5367812"/>
                </a:lnTo>
                <a:lnTo>
                  <a:pt x="939711" y="5367813"/>
                </a:lnTo>
                <a:cubicBezTo>
                  <a:pt x="862686" y="5367813"/>
                  <a:pt x="799782" y="5304909"/>
                  <a:pt x="799782" y="5227884"/>
                </a:cubicBezTo>
                <a:cubicBezTo>
                  <a:pt x="799782" y="5150859"/>
                  <a:pt x="862686" y="5087955"/>
                  <a:pt x="939711" y="5087955"/>
                </a:cubicBezTo>
                <a:close/>
                <a:moveTo>
                  <a:pt x="1496217" y="5053294"/>
                </a:moveTo>
                <a:lnTo>
                  <a:pt x="1496222" y="5053295"/>
                </a:lnTo>
                <a:lnTo>
                  <a:pt x="1496229" y="5053294"/>
                </a:lnTo>
                <a:lnTo>
                  <a:pt x="1499202" y="5053896"/>
                </a:lnTo>
                <a:lnTo>
                  <a:pt x="1564386" y="5067034"/>
                </a:lnTo>
                <a:cubicBezTo>
                  <a:pt x="1606208" y="5084726"/>
                  <a:pt x="1639565" y="5118223"/>
                  <a:pt x="1657157" y="5159985"/>
                </a:cubicBezTo>
                <a:lnTo>
                  <a:pt x="1668969" y="5218743"/>
                </a:lnTo>
                <a:lnTo>
                  <a:pt x="1670819" y="5227883"/>
                </a:lnTo>
                <a:cubicBezTo>
                  <a:pt x="1670819" y="5324165"/>
                  <a:pt x="1593153" y="5402473"/>
                  <a:pt x="1496229" y="5402473"/>
                </a:cubicBezTo>
                <a:lnTo>
                  <a:pt x="1496222" y="5402472"/>
                </a:lnTo>
                <a:lnTo>
                  <a:pt x="1496217" y="5402473"/>
                </a:lnTo>
                <a:cubicBezTo>
                  <a:pt x="1399935" y="5402473"/>
                  <a:pt x="1321626" y="5324165"/>
                  <a:pt x="1321626" y="5227883"/>
                </a:cubicBezTo>
                <a:cubicBezTo>
                  <a:pt x="1321626" y="5131602"/>
                  <a:pt x="1399935" y="5053294"/>
                  <a:pt x="1496217" y="5053294"/>
                </a:cubicBezTo>
                <a:close/>
                <a:moveTo>
                  <a:pt x="5393028" y="5050727"/>
                </a:moveTo>
                <a:cubicBezTo>
                  <a:pt x="5490593" y="5050727"/>
                  <a:pt x="5570186" y="5129677"/>
                  <a:pt x="5570186" y="5227884"/>
                </a:cubicBezTo>
                <a:cubicBezTo>
                  <a:pt x="5570186" y="5326091"/>
                  <a:pt x="5490593" y="5405041"/>
                  <a:pt x="5393028" y="5405041"/>
                </a:cubicBezTo>
                <a:cubicBezTo>
                  <a:pt x="5368637" y="5405041"/>
                  <a:pt x="5345369" y="5400107"/>
                  <a:pt x="5324187" y="5391171"/>
                </a:cubicBezTo>
                <a:lnTo>
                  <a:pt x="5324111" y="5391120"/>
                </a:lnTo>
                <a:lnTo>
                  <a:pt x="5323916" y="5391081"/>
                </a:lnTo>
                <a:lnTo>
                  <a:pt x="5293618" y="5370612"/>
                </a:lnTo>
                <a:lnTo>
                  <a:pt x="5267862" y="5353290"/>
                </a:lnTo>
                <a:lnTo>
                  <a:pt x="5267765" y="5353147"/>
                </a:lnTo>
                <a:lnTo>
                  <a:pt x="5267621" y="5353050"/>
                </a:lnTo>
                <a:lnTo>
                  <a:pt x="5250298" y="5327292"/>
                </a:lnTo>
                <a:lnTo>
                  <a:pt x="5229831" y="5296996"/>
                </a:lnTo>
                <a:lnTo>
                  <a:pt x="5229791" y="5296801"/>
                </a:lnTo>
                <a:lnTo>
                  <a:pt x="5229740" y="5296725"/>
                </a:lnTo>
                <a:cubicBezTo>
                  <a:pt x="5220804" y="5275543"/>
                  <a:pt x="5215870" y="5252275"/>
                  <a:pt x="5215870" y="5227884"/>
                </a:cubicBezTo>
                <a:cubicBezTo>
                  <a:pt x="5215870" y="5203493"/>
                  <a:pt x="5220804" y="5180225"/>
                  <a:pt x="5229740" y="5159044"/>
                </a:cubicBezTo>
                <a:lnTo>
                  <a:pt x="5229791" y="5158968"/>
                </a:lnTo>
                <a:lnTo>
                  <a:pt x="5229831" y="5158772"/>
                </a:lnTo>
                <a:lnTo>
                  <a:pt x="5250355" y="5128394"/>
                </a:lnTo>
                <a:lnTo>
                  <a:pt x="5267621" y="5102719"/>
                </a:lnTo>
                <a:lnTo>
                  <a:pt x="5267764" y="5102622"/>
                </a:lnTo>
                <a:lnTo>
                  <a:pt x="5267862" y="5102478"/>
                </a:lnTo>
                <a:lnTo>
                  <a:pt x="5293704" y="5085099"/>
                </a:lnTo>
                <a:lnTo>
                  <a:pt x="5323916" y="5064688"/>
                </a:lnTo>
                <a:lnTo>
                  <a:pt x="5324111" y="5064649"/>
                </a:lnTo>
                <a:lnTo>
                  <a:pt x="5324187" y="5064598"/>
                </a:lnTo>
                <a:cubicBezTo>
                  <a:pt x="5345369" y="5055662"/>
                  <a:pt x="5368637" y="5050727"/>
                  <a:pt x="5393028" y="5050727"/>
                </a:cubicBezTo>
                <a:close/>
                <a:moveTo>
                  <a:pt x="2053365" y="5023126"/>
                </a:moveTo>
                <a:lnTo>
                  <a:pt x="2053370" y="5023127"/>
                </a:lnTo>
                <a:lnTo>
                  <a:pt x="2053377" y="5023126"/>
                </a:lnTo>
                <a:cubicBezTo>
                  <a:pt x="2166350" y="5023126"/>
                  <a:pt x="2258139" y="5114914"/>
                  <a:pt x="2258139" y="5227884"/>
                </a:cubicBezTo>
                <a:cubicBezTo>
                  <a:pt x="2258139" y="5340854"/>
                  <a:pt x="2166350" y="5432642"/>
                  <a:pt x="2053377" y="5432642"/>
                </a:cubicBezTo>
                <a:lnTo>
                  <a:pt x="2053370" y="5432642"/>
                </a:lnTo>
                <a:lnTo>
                  <a:pt x="2053365" y="5432642"/>
                </a:lnTo>
                <a:cubicBezTo>
                  <a:pt x="1940394" y="5432642"/>
                  <a:pt x="1848606" y="5340854"/>
                  <a:pt x="1848606" y="5227884"/>
                </a:cubicBezTo>
                <a:cubicBezTo>
                  <a:pt x="1848606" y="5114914"/>
                  <a:pt x="1940394" y="5023126"/>
                  <a:pt x="2053365" y="5023126"/>
                </a:cubicBezTo>
                <a:close/>
                <a:moveTo>
                  <a:pt x="4836522" y="5020558"/>
                </a:moveTo>
                <a:cubicBezTo>
                  <a:pt x="4950776" y="5020558"/>
                  <a:pt x="5043848" y="5113630"/>
                  <a:pt x="5043848" y="5227884"/>
                </a:cubicBezTo>
                <a:cubicBezTo>
                  <a:pt x="5043848" y="5342138"/>
                  <a:pt x="4950776" y="5435209"/>
                  <a:pt x="4836522" y="5435209"/>
                </a:cubicBezTo>
                <a:cubicBezTo>
                  <a:pt x="4722269" y="5435209"/>
                  <a:pt x="4629197" y="5342138"/>
                  <a:pt x="4629197" y="5227884"/>
                </a:cubicBezTo>
                <a:cubicBezTo>
                  <a:pt x="4629197" y="5113630"/>
                  <a:pt x="4722269" y="5020558"/>
                  <a:pt x="4836522" y="5020558"/>
                </a:cubicBezTo>
                <a:close/>
                <a:moveTo>
                  <a:pt x="4280017" y="4998735"/>
                </a:moveTo>
                <a:cubicBezTo>
                  <a:pt x="4406467" y="4998735"/>
                  <a:pt x="4509167" y="5101435"/>
                  <a:pt x="4509167" y="5227884"/>
                </a:cubicBezTo>
                <a:cubicBezTo>
                  <a:pt x="4509167" y="5354333"/>
                  <a:pt x="4406467" y="5457033"/>
                  <a:pt x="4280017" y="5457033"/>
                </a:cubicBezTo>
                <a:cubicBezTo>
                  <a:pt x="4153578" y="5457033"/>
                  <a:pt x="4050878" y="5354333"/>
                  <a:pt x="4050878" y="5227884"/>
                </a:cubicBezTo>
                <a:cubicBezTo>
                  <a:pt x="4050878" y="5101435"/>
                  <a:pt x="4153578" y="4998735"/>
                  <a:pt x="4280017" y="4998735"/>
                </a:cubicBezTo>
                <a:close/>
                <a:moveTo>
                  <a:pt x="2609873" y="4998735"/>
                </a:moveTo>
                <a:lnTo>
                  <a:pt x="2609880" y="4998736"/>
                </a:lnTo>
                <a:lnTo>
                  <a:pt x="2609887" y="4998735"/>
                </a:lnTo>
                <a:cubicBezTo>
                  <a:pt x="2736336" y="4998735"/>
                  <a:pt x="2839035" y="5101435"/>
                  <a:pt x="2839035" y="5227884"/>
                </a:cubicBezTo>
                <a:cubicBezTo>
                  <a:pt x="2839035" y="5354333"/>
                  <a:pt x="2736336" y="5457033"/>
                  <a:pt x="2609887" y="5457033"/>
                </a:cubicBezTo>
                <a:lnTo>
                  <a:pt x="2609880" y="5457033"/>
                </a:lnTo>
                <a:lnTo>
                  <a:pt x="2609873" y="5457033"/>
                </a:lnTo>
                <a:cubicBezTo>
                  <a:pt x="2483423" y="5457033"/>
                  <a:pt x="2380723" y="5354333"/>
                  <a:pt x="2380723" y="5227884"/>
                </a:cubicBezTo>
                <a:cubicBezTo>
                  <a:pt x="2380723" y="5101435"/>
                  <a:pt x="2483423" y="4998735"/>
                  <a:pt x="2609873" y="4998735"/>
                </a:cubicBezTo>
                <a:close/>
                <a:moveTo>
                  <a:pt x="8176195" y="4631582"/>
                </a:moveTo>
                <a:cubicBezTo>
                  <a:pt x="8198660" y="4631582"/>
                  <a:pt x="8215991" y="4648913"/>
                  <a:pt x="8215991" y="4671379"/>
                </a:cubicBezTo>
                <a:cubicBezTo>
                  <a:pt x="8215991" y="4693202"/>
                  <a:pt x="8198660" y="4711175"/>
                  <a:pt x="8176195" y="4711175"/>
                </a:cubicBezTo>
                <a:cubicBezTo>
                  <a:pt x="8154371" y="4711175"/>
                  <a:pt x="8136398" y="4693202"/>
                  <a:pt x="8136398" y="4671379"/>
                </a:cubicBezTo>
                <a:cubicBezTo>
                  <a:pt x="8136398" y="4649555"/>
                  <a:pt x="8154371" y="4631582"/>
                  <a:pt x="8176195" y="4631582"/>
                </a:cubicBezTo>
                <a:close/>
                <a:moveTo>
                  <a:pt x="7619689" y="4597563"/>
                </a:moveTo>
                <a:cubicBezTo>
                  <a:pt x="7660769" y="4597563"/>
                  <a:pt x="7693504" y="4630299"/>
                  <a:pt x="7693504" y="4671379"/>
                </a:cubicBezTo>
                <a:cubicBezTo>
                  <a:pt x="7693504" y="4681489"/>
                  <a:pt x="7691458" y="4691157"/>
                  <a:pt x="7687747" y="4699973"/>
                </a:cubicBezTo>
                <a:lnTo>
                  <a:pt x="7687696" y="4700048"/>
                </a:lnTo>
                <a:lnTo>
                  <a:pt x="7687657" y="4700243"/>
                </a:lnTo>
                <a:lnTo>
                  <a:pt x="7679174" y="4712756"/>
                </a:lnTo>
                <a:lnTo>
                  <a:pt x="7672001" y="4723451"/>
                </a:lnTo>
                <a:lnTo>
                  <a:pt x="7671857" y="4723549"/>
                </a:lnTo>
                <a:lnTo>
                  <a:pt x="7671760" y="4723691"/>
                </a:lnTo>
                <a:lnTo>
                  <a:pt x="7661143" y="4730812"/>
                </a:lnTo>
                <a:lnTo>
                  <a:pt x="7648553" y="4739347"/>
                </a:lnTo>
                <a:lnTo>
                  <a:pt x="7648358" y="4739387"/>
                </a:lnTo>
                <a:lnTo>
                  <a:pt x="7648282" y="4739437"/>
                </a:lnTo>
                <a:cubicBezTo>
                  <a:pt x="7639466" y="4743148"/>
                  <a:pt x="7629798" y="4745194"/>
                  <a:pt x="7619689" y="4745194"/>
                </a:cubicBezTo>
                <a:cubicBezTo>
                  <a:pt x="7609579" y="4745194"/>
                  <a:pt x="7599911" y="4743148"/>
                  <a:pt x="7591095" y="4739437"/>
                </a:cubicBezTo>
                <a:lnTo>
                  <a:pt x="7591020" y="4739387"/>
                </a:lnTo>
                <a:lnTo>
                  <a:pt x="7590824" y="4739347"/>
                </a:lnTo>
                <a:lnTo>
                  <a:pt x="7578202" y="4730790"/>
                </a:lnTo>
                <a:lnTo>
                  <a:pt x="7567616" y="4723691"/>
                </a:lnTo>
                <a:lnTo>
                  <a:pt x="7567520" y="4723549"/>
                </a:lnTo>
                <a:lnTo>
                  <a:pt x="7567375" y="4723451"/>
                </a:lnTo>
                <a:lnTo>
                  <a:pt x="7560183" y="4712726"/>
                </a:lnTo>
                <a:lnTo>
                  <a:pt x="7551720" y="4700243"/>
                </a:lnTo>
                <a:lnTo>
                  <a:pt x="7551681" y="4700049"/>
                </a:lnTo>
                <a:lnTo>
                  <a:pt x="7551629" y="4699973"/>
                </a:lnTo>
                <a:cubicBezTo>
                  <a:pt x="7547919" y="4691157"/>
                  <a:pt x="7545873" y="4681489"/>
                  <a:pt x="7545873" y="4671379"/>
                </a:cubicBezTo>
                <a:cubicBezTo>
                  <a:pt x="7545873" y="4661270"/>
                  <a:pt x="7547919" y="4651602"/>
                  <a:pt x="7551629" y="4642786"/>
                </a:cubicBezTo>
                <a:lnTo>
                  <a:pt x="7551680" y="4642710"/>
                </a:lnTo>
                <a:lnTo>
                  <a:pt x="7551720" y="4642515"/>
                </a:lnTo>
                <a:lnTo>
                  <a:pt x="7560209" y="4629993"/>
                </a:lnTo>
                <a:lnTo>
                  <a:pt x="7567375" y="4619307"/>
                </a:lnTo>
                <a:lnTo>
                  <a:pt x="7567520" y="4619209"/>
                </a:lnTo>
                <a:lnTo>
                  <a:pt x="7567616" y="4619066"/>
                </a:lnTo>
                <a:lnTo>
                  <a:pt x="7578237" y="4611944"/>
                </a:lnTo>
                <a:lnTo>
                  <a:pt x="7590824" y="4603410"/>
                </a:lnTo>
                <a:lnTo>
                  <a:pt x="7591020" y="4603371"/>
                </a:lnTo>
                <a:lnTo>
                  <a:pt x="7591095" y="4603320"/>
                </a:lnTo>
                <a:cubicBezTo>
                  <a:pt x="7599911" y="4599609"/>
                  <a:pt x="7609579" y="4597563"/>
                  <a:pt x="7619689" y="4597563"/>
                </a:cubicBezTo>
                <a:close/>
                <a:moveTo>
                  <a:pt x="7063184" y="4549423"/>
                </a:moveTo>
                <a:cubicBezTo>
                  <a:pt x="7130581" y="4549423"/>
                  <a:pt x="7185140" y="4603983"/>
                  <a:pt x="7185140" y="4671380"/>
                </a:cubicBezTo>
                <a:cubicBezTo>
                  <a:pt x="7185140" y="4738776"/>
                  <a:pt x="7130581" y="4793336"/>
                  <a:pt x="7063184" y="4793336"/>
                </a:cubicBezTo>
                <a:cubicBezTo>
                  <a:pt x="6995787" y="4793336"/>
                  <a:pt x="6941228" y="4738776"/>
                  <a:pt x="6941228" y="4671380"/>
                </a:cubicBezTo>
                <a:cubicBezTo>
                  <a:pt x="6941228" y="4603983"/>
                  <a:pt x="6995787" y="4549423"/>
                  <a:pt x="7063184" y="4549423"/>
                </a:cubicBezTo>
                <a:close/>
                <a:moveTo>
                  <a:pt x="6506679" y="4496789"/>
                </a:moveTo>
                <a:cubicBezTo>
                  <a:pt x="6602318" y="4496789"/>
                  <a:pt x="6679985" y="4574456"/>
                  <a:pt x="6679985" y="4670737"/>
                </a:cubicBezTo>
                <a:lnTo>
                  <a:pt x="6679920" y="4671058"/>
                </a:lnTo>
                <a:lnTo>
                  <a:pt x="6679985" y="4671379"/>
                </a:lnTo>
                <a:cubicBezTo>
                  <a:pt x="6679985" y="4767660"/>
                  <a:pt x="6602318" y="4845327"/>
                  <a:pt x="6506679" y="4845327"/>
                </a:cubicBezTo>
                <a:cubicBezTo>
                  <a:pt x="6410398" y="4845327"/>
                  <a:pt x="6332731" y="4767018"/>
                  <a:pt x="6332731" y="4671379"/>
                </a:cubicBezTo>
                <a:lnTo>
                  <a:pt x="6332796" y="4671058"/>
                </a:lnTo>
                <a:lnTo>
                  <a:pt x="6332731" y="4670737"/>
                </a:lnTo>
                <a:cubicBezTo>
                  <a:pt x="6332731" y="4575098"/>
                  <a:pt x="6410398" y="4496789"/>
                  <a:pt x="6506679" y="4496789"/>
                </a:cubicBezTo>
                <a:close/>
                <a:moveTo>
                  <a:pt x="383217" y="4496789"/>
                </a:moveTo>
                <a:cubicBezTo>
                  <a:pt x="478856" y="4496789"/>
                  <a:pt x="557164" y="4574456"/>
                  <a:pt x="557164" y="4670737"/>
                </a:cubicBezTo>
                <a:lnTo>
                  <a:pt x="557093" y="4671084"/>
                </a:lnTo>
                <a:lnTo>
                  <a:pt x="557154" y="4671379"/>
                </a:lnTo>
                <a:cubicBezTo>
                  <a:pt x="557154" y="4767660"/>
                  <a:pt x="478845" y="4845327"/>
                  <a:pt x="383206" y="4845327"/>
                </a:cubicBezTo>
                <a:cubicBezTo>
                  <a:pt x="286925" y="4845327"/>
                  <a:pt x="209258" y="4767018"/>
                  <a:pt x="209258" y="4671379"/>
                </a:cubicBezTo>
                <a:lnTo>
                  <a:pt x="209328" y="4671031"/>
                </a:lnTo>
                <a:lnTo>
                  <a:pt x="209269" y="4670737"/>
                </a:lnTo>
                <a:cubicBezTo>
                  <a:pt x="209269" y="4575098"/>
                  <a:pt x="286936" y="4496789"/>
                  <a:pt x="383217" y="4496789"/>
                </a:cubicBezTo>
                <a:close/>
                <a:moveTo>
                  <a:pt x="5958673" y="4447478"/>
                </a:moveTo>
                <a:cubicBezTo>
                  <a:pt x="5973085" y="4448063"/>
                  <a:pt x="5987390" y="4450032"/>
                  <a:pt x="6001379" y="4453336"/>
                </a:cubicBezTo>
                <a:lnTo>
                  <a:pt x="6007264" y="4455334"/>
                </a:lnTo>
                <a:lnTo>
                  <a:pt x="6011809" y="4456069"/>
                </a:lnTo>
                <a:lnTo>
                  <a:pt x="6021623" y="4460212"/>
                </a:lnTo>
                <a:lnTo>
                  <a:pt x="6042195" y="4467199"/>
                </a:lnTo>
                <a:lnTo>
                  <a:pt x="6053473" y="4473656"/>
                </a:lnTo>
                <a:lnTo>
                  <a:pt x="6061505" y="4477047"/>
                </a:lnTo>
                <a:lnTo>
                  <a:pt x="6068378" y="4482190"/>
                </a:lnTo>
                <a:lnTo>
                  <a:pt x="6079877" y="4488774"/>
                </a:lnTo>
                <a:lnTo>
                  <a:pt x="6086208" y="4495533"/>
                </a:lnTo>
                <a:lnTo>
                  <a:pt x="6105334" y="4509845"/>
                </a:lnTo>
                <a:lnTo>
                  <a:pt x="6140831" y="4553846"/>
                </a:lnTo>
                <a:lnTo>
                  <a:pt x="6140866" y="4553883"/>
                </a:lnTo>
                <a:cubicBezTo>
                  <a:pt x="6157173" y="4580271"/>
                  <a:pt x="6167359" y="4608714"/>
                  <a:pt x="6171818" y="4637555"/>
                </a:cubicBezTo>
                <a:lnTo>
                  <a:pt x="6171818" y="4637560"/>
                </a:lnTo>
                <a:lnTo>
                  <a:pt x="6171818" y="4637561"/>
                </a:lnTo>
                <a:cubicBezTo>
                  <a:pt x="6185193" y="4724083"/>
                  <a:pt x="6147015" y="4814187"/>
                  <a:pt x="6067853" y="4863106"/>
                </a:cubicBezTo>
                <a:cubicBezTo>
                  <a:pt x="5962303" y="4928332"/>
                  <a:pt x="5823862" y="4895642"/>
                  <a:pt x="5758636" y="4790093"/>
                </a:cubicBezTo>
                <a:cubicBezTo>
                  <a:pt x="5742329" y="4763705"/>
                  <a:pt x="5732144" y="4735262"/>
                  <a:pt x="5727684" y="4706421"/>
                </a:cubicBezTo>
                <a:lnTo>
                  <a:pt x="5727684" y="4706416"/>
                </a:lnTo>
                <a:lnTo>
                  <a:pt x="5727684" y="4706415"/>
                </a:lnTo>
                <a:cubicBezTo>
                  <a:pt x="5714309" y="4619892"/>
                  <a:pt x="5752487" y="4529789"/>
                  <a:pt x="5831650" y="4480870"/>
                </a:cubicBezTo>
                <a:cubicBezTo>
                  <a:pt x="5844843" y="4472717"/>
                  <a:pt x="5858551" y="4466093"/>
                  <a:pt x="5872565" y="4460951"/>
                </a:cubicBezTo>
                <a:lnTo>
                  <a:pt x="5887123" y="4457194"/>
                </a:lnTo>
                <a:lnTo>
                  <a:pt x="5893791" y="4454348"/>
                </a:lnTo>
                <a:lnTo>
                  <a:pt x="5901185" y="4453566"/>
                </a:lnTo>
                <a:lnTo>
                  <a:pt x="5915321" y="4449918"/>
                </a:lnTo>
                <a:cubicBezTo>
                  <a:pt x="5929741" y="4447689"/>
                  <a:pt x="5944262" y="4446892"/>
                  <a:pt x="5958673" y="4447478"/>
                </a:cubicBezTo>
                <a:close/>
                <a:moveTo>
                  <a:pt x="939710" y="4446723"/>
                </a:moveTo>
                <a:lnTo>
                  <a:pt x="939715" y="4446724"/>
                </a:lnTo>
                <a:lnTo>
                  <a:pt x="939720" y="4446723"/>
                </a:lnTo>
                <a:cubicBezTo>
                  <a:pt x="1063795" y="4446723"/>
                  <a:pt x="1164377" y="4547305"/>
                  <a:pt x="1164377" y="4671379"/>
                </a:cubicBezTo>
                <a:cubicBezTo>
                  <a:pt x="1164377" y="4795453"/>
                  <a:pt x="1063795" y="4896035"/>
                  <a:pt x="939720" y="4896035"/>
                </a:cubicBezTo>
                <a:lnTo>
                  <a:pt x="939715" y="4896035"/>
                </a:lnTo>
                <a:lnTo>
                  <a:pt x="939710" y="4896035"/>
                </a:lnTo>
                <a:cubicBezTo>
                  <a:pt x="815636" y="4896035"/>
                  <a:pt x="715054" y="4795453"/>
                  <a:pt x="715054" y="4671379"/>
                </a:cubicBezTo>
                <a:cubicBezTo>
                  <a:pt x="715054" y="4547305"/>
                  <a:pt x="815636" y="4446723"/>
                  <a:pt x="939710" y="4446723"/>
                </a:cubicBezTo>
                <a:close/>
                <a:moveTo>
                  <a:pt x="8733341" y="4078287"/>
                </a:moveTo>
                <a:cubicBezTo>
                  <a:pt x="8753239" y="4078287"/>
                  <a:pt x="8769286" y="4094334"/>
                  <a:pt x="8769286" y="4114232"/>
                </a:cubicBezTo>
                <a:lnTo>
                  <a:pt x="8769147" y="4114553"/>
                </a:lnTo>
                <a:lnTo>
                  <a:pt x="8769286" y="4114874"/>
                </a:lnTo>
                <a:cubicBezTo>
                  <a:pt x="8769286" y="4134772"/>
                  <a:pt x="8753239" y="4150819"/>
                  <a:pt x="8733341" y="4150819"/>
                </a:cubicBezTo>
                <a:cubicBezTo>
                  <a:pt x="8713443" y="4150819"/>
                  <a:pt x="8697396" y="4134772"/>
                  <a:pt x="8697396" y="4114874"/>
                </a:cubicBezTo>
                <a:lnTo>
                  <a:pt x="8697529" y="4114553"/>
                </a:lnTo>
                <a:lnTo>
                  <a:pt x="8697396" y="4114232"/>
                </a:lnTo>
                <a:cubicBezTo>
                  <a:pt x="8697396" y="4094334"/>
                  <a:pt x="8713443" y="4078287"/>
                  <a:pt x="8733341" y="4078287"/>
                </a:cubicBezTo>
                <a:close/>
                <a:moveTo>
                  <a:pt x="8176194" y="4041058"/>
                </a:moveTo>
                <a:cubicBezTo>
                  <a:pt x="8216631" y="4041058"/>
                  <a:pt x="8250009" y="4073794"/>
                  <a:pt x="8249367" y="4114232"/>
                </a:cubicBezTo>
                <a:lnTo>
                  <a:pt x="8249302" y="4114553"/>
                </a:lnTo>
                <a:lnTo>
                  <a:pt x="8249367" y="4114873"/>
                </a:lnTo>
                <a:cubicBezTo>
                  <a:pt x="8250009" y="4155312"/>
                  <a:pt x="8216631" y="4188047"/>
                  <a:pt x="8176194" y="4188047"/>
                </a:cubicBezTo>
                <a:cubicBezTo>
                  <a:pt x="8135755" y="4188047"/>
                  <a:pt x="8103020" y="4155312"/>
                  <a:pt x="8103020" y="4114873"/>
                </a:cubicBezTo>
                <a:lnTo>
                  <a:pt x="8103084" y="4114553"/>
                </a:lnTo>
                <a:lnTo>
                  <a:pt x="8103020" y="4114232"/>
                </a:lnTo>
                <a:cubicBezTo>
                  <a:pt x="8103020" y="4073794"/>
                  <a:pt x="8135755" y="4041058"/>
                  <a:pt x="8176194" y="4041058"/>
                </a:cubicBezTo>
                <a:close/>
                <a:moveTo>
                  <a:pt x="0" y="4030788"/>
                </a:moveTo>
                <a:cubicBezTo>
                  <a:pt x="12196" y="4056463"/>
                  <a:pt x="19256" y="4084063"/>
                  <a:pt x="19256" y="4114232"/>
                </a:cubicBezTo>
                <a:cubicBezTo>
                  <a:pt x="19256" y="4144400"/>
                  <a:pt x="12196" y="4172642"/>
                  <a:pt x="0" y="4197675"/>
                </a:cubicBezTo>
                <a:close/>
                <a:moveTo>
                  <a:pt x="7619392" y="3987950"/>
                </a:moveTo>
                <a:cubicBezTo>
                  <a:pt x="7651753" y="3987950"/>
                  <a:pt x="7684114" y="4000296"/>
                  <a:pt x="7708804" y="4024986"/>
                </a:cubicBezTo>
                <a:cubicBezTo>
                  <a:pt x="7758185" y="4074367"/>
                  <a:pt x="7758185" y="4154429"/>
                  <a:pt x="7708805" y="4203810"/>
                </a:cubicBezTo>
                <a:cubicBezTo>
                  <a:pt x="7659423" y="4253191"/>
                  <a:pt x="7579361" y="4253191"/>
                  <a:pt x="7529980" y="4203810"/>
                </a:cubicBezTo>
                <a:cubicBezTo>
                  <a:pt x="7480599" y="4154429"/>
                  <a:pt x="7480599" y="4074367"/>
                  <a:pt x="7529980" y="4024985"/>
                </a:cubicBezTo>
                <a:cubicBezTo>
                  <a:pt x="7542325" y="4012640"/>
                  <a:pt x="7556588" y="4003381"/>
                  <a:pt x="7571810" y="3997209"/>
                </a:cubicBezTo>
                <a:cubicBezTo>
                  <a:pt x="7587031" y="3991036"/>
                  <a:pt x="7603212" y="3987950"/>
                  <a:pt x="7619392" y="3987950"/>
                </a:cubicBezTo>
                <a:close/>
                <a:moveTo>
                  <a:pt x="7063185" y="3924237"/>
                </a:moveTo>
                <a:cubicBezTo>
                  <a:pt x="7167810" y="3924237"/>
                  <a:pt x="7253179" y="4008964"/>
                  <a:pt x="7253179" y="4114232"/>
                </a:cubicBezTo>
                <a:lnTo>
                  <a:pt x="7253114" y="4114553"/>
                </a:lnTo>
                <a:lnTo>
                  <a:pt x="7253179" y="4114874"/>
                </a:lnTo>
                <a:cubicBezTo>
                  <a:pt x="7253179" y="4220141"/>
                  <a:pt x="7167810" y="4304869"/>
                  <a:pt x="7063185" y="4304869"/>
                </a:cubicBezTo>
                <a:cubicBezTo>
                  <a:pt x="6957917" y="4304869"/>
                  <a:pt x="6873190" y="4219499"/>
                  <a:pt x="6873190" y="4114874"/>
                </a:cubicBezTo>
                <a:lnTo>
                  <a:pt x="6873255" y="4114553"/>
                </a:lnTo>
                <a:lnTo>
                  <a:pt x="6873190" y="4114232"/>
                </a:lnTo>
                <a:cubicBezTo>
                  <a:pt x="6873190" y="4009606"/>
                  <a:pt x="6957917" y="3924237"/>
                  <a:pt x="7063185" y="3924237"/>
                </a:cubicBezTo>
                <a:close/>
                <a:moveTo>
                  <a:pt x="8733341" y="3496749"/>
                </a:moveTo>
                <a:cubicBezTo>
                  <a:pt x="8766719" y="3496749"/>
                  <a:pt x="8794319" y="3523708"/>
                  <a:pt x="8794319" y="3557727"/>
                </a:cubicBezTo>
                <a:lnTo>
                  <a:pt x="8794250" y="3558046"/>
                </a:lnTo>
                <a:lnTo>
                  <a:pt x="8794319" y="3558369"/>
                </a:lnTo>
                <a:cubicBezTo>
                  <a:pt x="8794319" y="3592388"/>
                  <a:pt x="8766719" y="3619347"/>
                  <a:pt x="8733341" y="3619347"/>
                </a:cubicBezTo>
                <a:cubicBezTo>
                  <a:pt x="8699322" y="3619347"/>
                  <a:pt x="8672363" y="3591746"/>
                  <a:pt x="8672363" y="3558369"/>
                </a:cubicBezTo>
                <a:lnTo>
                  <a:pt x="8672428" y="3558048"/>
                </a:lnTo>
                <a:lnTo>
                  <a:pt x="8672363" y="3557727"/>
                </a:lnTo>
                <a:cubicBezTo>
                  <a:pt x="8672363" y="3524350"/>
                  <a:pt x="8699322" y="3496749"/>
                  <a:pt x="8733341" y="3496749"/>
                </a:cubicBezTo>
                <a:close/>
                <a:moveTo>
                  <a:pt x="8176194" y="3440264"/>
                </a:moveTo>
                <a:cubicBezTo>
                  <a:pt x="8241023" y="3440264"/>
                  <a:pt x="8293657" y="3492898"/>
                  <a:pt x="8293657" y="3557727"/>
                </a:cubicBezTo>
                <a:cubicBezTo>
                  <a:pt x="8293657" y="3622556"/>
                  <a:pt x="8241023" y="3675190"/>
                  <a:pt x="8176194" y="3675190"/>
                </a:cubicBezTo>
                <a:cubicBezTo>
                  <a:pt x="8111364" y="3675190"/>
                  <a:pt x="8058731" y="3622556"/>
                  <a:pt x="8058731" y="3557727"/>
                </a:cubicBezTo>
                <a:cubicBezTo>
                  <a:pt x="8058731" y="3492898"/>
                  <a:pt x="8111364" y="3440264"/>
                  <a:pt x="8176194" y="3440264"/>
                </a:cubicBezTo>
                <a:close/>
                <a:moveTo>
                  <a:pt x="7619689" y="3372225"/>
                </a:moveTo>
                <a:cubicBezTo>
                  <a:pt x="7722389" y="3372225"/>
                  <a:pt x="7805191" y="3455027"/>
                  <a:pt x="7805191" y="3557726"/>
                </a:cubicBezTo>
                <a:cubicBezTo>
                  <a:pt x="7805191" y="3660426"/>
                  <a:pt x="7722389" y="3743228"/>
                  <a:pt x="7619689" y="3743228"/>
                </a:cubicBezTo>
                <a:cubicBezTo>
                  <a:pt x="7516989" y="3743228"/>
                  <a:pt x="7434187" y="3660426"/>
                  <a:pt x="7434187" y="3557726"/>
                </a:cubicBezTo>
                <a:cubicBezTo>
                  <a:pt x="7434187" y="3455027"/>
                  <a:pt x="7516989" y="3372225"/>
                  <a:pt x="7619689" y="3372225"/>
                </a:cubicBezTo>
                <a:close/>
                <a:moveTo>
                  <a:pt x="9289846" y="2954365"/>
                </a:moveTo>
                <a:cubicBezTo>
                  <a:pt x="9315521" y="2954365"/>
                  <a:pt x="9336702" y="2975547"/>
                  <a:pt x="9336702" y="3001222"/>
                </a:cubicBezTo>
                <a:cubicBezTo>
                  <a:pt x="9336702" y="3026897"/>
                  <a:pt x="9315521" y="3048079"/>
                  <a:pt x="9289846" y="3048079"/>
                </a:cubicBezTo>
                <a:cubicBezTo>
                  <a:pt x="9264171" y="3048079"/>
                  <a:pt x="9242989" y="3026897"/>
                  <a:pt x="9242989" y="3001222"/>
                </a:cubicBezTo>
                <a:cubicBezTo>
                  <a:pt x="9242989" y="2975547"/>
                  <a:pt x="9264171" y="2954365"/>
                  <a:pt x="9289846" y="2954365"/>
                </a:cubicBezTo>
                <a:close/>
                <a:moveTo>
                  <a:pt x="8733340" y="2907508"/>
                </a:moveTo>
                <a:cubicBezTo>
                  <a:pt x="8784690" y="2907508"/>
                  <a:pt x="8827054" y="2949230"/>
                  <a:pt x="8827054" y="3001221"/>
                </a:cubicBezTo>
                <a:cubicBezTo>
                  <a:pt x="8827054" y="3053214"/>
                  <a:pt x="8784690" y="3094935"/>
                  <a:pt x="8733340" y="3094935"/>
                </a:cubicBezTo>
                <a:cubicBezTo>
                  <a:pt x="8720503" y="3094935"/>
                  <a:pt x="8708227" y="3092328"/>
                  <a:pt x="8697034" y="3087604"/>
                </a:cubicBezTo>
                <a:lnTo>
                  <a:pt x="8696959" y="3087553"/>
                </a:lnTo>
                <a:lnTo>
                  <a:pt x="8696764" y="3087513"/>
                </a:lnTo>
                <a:lnTo>
                  <a:pt x="8680809" y="3076702"/>
                </a:lnTo>
                <a:lnTo>
                  <a:pt x="8667228" y="3067575"/>
                </a:lnTo>
                <a:lnTo>
                  <a:pt x="8667130" y="3067431"/>
                </a:lnTo>
                <a:lnTo>
                  <a:pt x="8666987" y="3067334"/>
                </a:lnTo>
                <a:lnTo>
                  <a:pt x="8657924" y="3053847"/>
                </a:lnTo>
                <a:lnTo>
                  <a:pt x="8647049" y="3037799"/>
                </a:lnTo>
                <a:lnTo>
                  <a:pt x="8647009" y="3037602"/>
                </a:lnTo>
                <a:lnTo>
                  <a:pt x="8646958" y="3037527"/>
                </a:lnTo>
                <a:cubicBezTo>
                  <a:pt x="8642235" y="3026335"/>
                  <a:pt x="8639627" y="3014059"/>
                  <a:pt x="8639627" y="3001221"/>
                </a:cubicBezTo>
                <a:cubicBezTo>
                  <a:pt x="8639627" y="2988384"/>
                  <a:pt x="8642235" y="2976108"/>
                  <a:pt x="8646958" y="2964916"/>
                </a:cubicBezTo>
                <a:lnTo>
                  <a:pt x="8647009" y="2964840"/>
                </a:lnTo>
                <a:lnTo>
                  <a:pt x="8647049" y="2964645"/>
                </a:lnTo>
                <a:lnTo>
                  <a:pt x="8657890" y="2948647"/>
                </a:lnTo>
                <a:lnTo>
                  <a:pt x="8666987" y="2935109"/>
                </a:lnTo>
                <a:lnTo>
                  <a:pt x="8667130" y="2935011"/>
                </a:lnTo>
                <a:lnTo>
                  <a:pt x="8667228" y="2934868"/>
                </a:lnTo>
                <a:lnTo>
                  <a:pt x="8680764" y="2925772"/>
                </a:lnTo>
                <a:lnTo>
                  <a:pt x="8696764" y="2914930"/>
                </a:lnTo>
                <a:lnTo>
                  <a:pt x="8696959" y="2914890"/>
                </a:lnTo>
                <a:lnTo>
                  <a:pt x="8697034" y="2914840"/>
                </a:lnTo>
                <a:cubicBezTo>
                  <a:pt x="8708227" y="2910116"/>
                  <a:pt x="8720503" y="2907508"/>
                  <a:pt x="8733340" y="2907508"/>
                </a:cubicBezTo>
                <a:close/>
                <a:moveTo>
                  <a:pt x="8176195" y="2838828"/>
                </a:moveTo>
                <a:cubicBezTo>
                  <a:pt x="8266057" y="2838828"/>
                  <a:pt x="8338588" y="2911360"/>
                  <a:pt x="8338588" y="3001222"/>
                </a:cubicBezTo>
                <a:cubicBezTo>
                  <a:pt x="8338588" y="3091085"/>
                  <a:pt x="8266057" y="3163617"/>
                  <a:pt x="8176195" y="3163617"/>
                </a:cubicBezTo>
                <a:cubicBezTo>
                  <a:pt x="8086332" y="3163617"/>
                  <a:pt x="8013800" y="3091085"/>
                  <a:pt x="8013800" y="3001222"/>
                </a:cubicBezTo>
                <a:cubicBezTo>
                  <a:pt x="8013800" y="2911360"/>
                  <a:pt x="8086332" y="2838828"/>
                  <a:pt x="8176195" y="2838828"/>
                </a:cubicBezTo>
                <a:close/>
                <a:moveTo>
                  <a:pt x="9289846" y="2378604"/>
                </a:moveTo>
                <a:cubicBezTo>
                  <a:pt x="9326433" y="2378604"/>
                  <a:pt x="9355959" y="2408130"/>
                  <a:pt x="9355959" y="2444075"/>
                </a:cubicBezTo>
                <a:cubicBezTo>
                  <a:pt x="9355959" y="2480662"/>
                  <a:pt x="9326433" y="2510188"/>
                  <a:pt x="9289846" y="2510188"/>
                </a:cubicBezTo>
                <a:cubicBezTo>
                  <a:pt x="9253259" y="2510188"/>
                  <a:pt x="9223733" y="2480662"/>
                  <a:pt x="9223733" y="2444075"/>
                </a:cubicBezTo>
                <a:cubicBezTo>
                  <a:pt x="9223733" y="2407488"/>
                  <a:pt x="9253259" y="2378604"/>
                  <a:pt x="9289846" y="2378604"/>
                </a:cubicBezTo>
                <a:close/>
                <a:moveTo>
                  <a:pt x="8733341" y="2316342"/>
                </a:moveTo>
                <a:cubicBezTo>
                  <a:pt x="8750993" y="2316342"/>
                  <a:pt x="8767842" y="2319913"/>
                  <a:pt x="8783186" y="2326382"/>
                </a:cubicBezTo>
                <a:lnTo>
                  <a:pt x="8783262" y="2326432"/>
                </a:lnTo>
                <a:lnTo>
                  <a:pt x="8783457" y="2326472"/>
                </a:lnTo>
                <a:lnTo>
                  <a:pt x="8805377" y="2341293"/>
                </a:lnTo>
                <a:lnTo>
                  <a:pt x="8824006" y="2353812"/>
                </a:lnTo>
                <a:lnTo>
                  <a:pt x="8824103" y="2353955"/>
                </a:lnTo>
                <a:lnTo>
                  <a:pt x="8824247" y="2354052"/>
                </a:lnTo>
                <a:lnTo>
                  <a:pt x="8836766" y="2372684"/>
                </a:lnTo>
                <a:lnTo>
                  <a:pt x="8851586" y="2394601"/>
                </a:lnTo>
                <a:lnTo>
                  <a:pt x="8851626" y="2394796"/>
                </a:lnTo>
                <a:lnTo>
                  <a:pt x="8851677" y="2394872"/>
                </a:lnTo>
                <a:cubicBezTo>
                  <a:pt x="8858146" y="2410216"/>
                  <a:pt x="8861716" y="2427066"/>
                  <a:pt x="8861716" y="2444717"/>
                </a:cubicBezTo>
                <a:cubicBezTo>
                  <a:pt x="8861716" y="2515323"/>
                  <a:pt x="8804589" y="2573092"/>
                  <a:pt x="8733341" y="2573092"/>
                </a:cubicBezTo>
                <a:cubicBezTo>
                  <a:pt x="8715689" y="2573092"/>
                  <a:pt x="8698840" y="2569522"/>
                  <a:pt x="8683496" y="2563053"/>
                </a:cubicBezTo>
                <a:lnTo>
                  <a:pt x="8683420" y="2563002"/>
                </a:lnTo>
                <a:lnTo>
                  <a:pt x="8683225" y="2562963"/>
                </a:lnTo>
                <a:lnTo>
                  <a:pt x="8661295" y="2548134"/>
                </a:lnTo>
                <a:lnTo>
                  <a:pt x="8642676" y="2535623"/>
                </a:lnTo>
                <a:lnTo>
                  <a:pt x="8642579" y="2535479"/>
                </a:lnTo>
                <a:lnTo>
                  <a:pt x="8642436" y="2535382"/>
                </a:lnTo>
                <a:lnTo>
                  <a:pt x="8629916" y="2516751"/>
                </a:lnTo>
                <a:lnTo>
                  <a:pt x="8615096" y="2494834"/>
                </a:lnTo>
                <a:lnTo>
                  <a:pt x="8615056" y="2494638"/>
                </a:lnTo>
                <a:lnTo>
                  <a:pt x="8615005" y="2494563"/>
                </a:lnTo>
                <a:cubicBezTo>
                  <a:pt x="8608536" y="2479218"/>
                  <a:pt x="8604966" y="2462369"/>
                  <a:pt x="8604966" y="2444717"/>
                </a:cubicBezTo>
                <a:cubicBezTo>
                  <a:pt x="8604966" y="2427066"/>
                  <a:pt x="8608536" y="2410216"/>
                  <a:pt x="8615005" y="2394872"/>
                </a:cubicBezTo>
                <a:lnTo>
                  <a:pt x="8615056" y="2394796"/>
                </a:lnTo>
                <a:lnTo>
                  <a:pt x="8615096" y="2394601"/>
                </a:lnTo>
                <a:lnTo>
                  <a:pt x="8629916" y="2372683"/>
                </a:lnTo>
                <a:lnTo>
                  <a:pt x="8642436" y="2354052"/>
                </a:lnTo>
                <a:lnTo>
                  <a:pt x="8642579" y="2353955"/>
                </a:lnTo>
                <a:lnTo>
                  <a:pt x="8642676" y="2353812"/>
                </a:lnTo>
                <a:lnTo>
                  <a:pt x="8661295" y="2341300"/>
                </a:lnTo>
                <a:lnTo>
                  <a:pt x="8683225" y="2326472"/>
                </a:lnTo>
                <a:lnTo>
                  <a:pt x="8683420" y="2326432"/>
                </a:lnTo>
                <a:lnTo>
                  <a:pt x="8683496" y="2326382"/>
                </a:lnTo>
                <a:cubicBezTo>
                  <a:pt x="8698840" y="2319913"/>
                  <a:pt x="8715689" y="2316342"/>
                  <a:pt x="8733341" y="2316342"/>
                </a:cubicBezTo>
                <a:close/>
                <a:moveTo>
                  <a:pt x="8176194" y="2230973"/>
                </a:moveTo>
                <a:cubicBezTo>
                  <a:pt x="8294299" y="2230973"/>
                  <a:pt x="8390580" y="2326612"/>
                  <a:pt x="8389938" y="2444717"/>
                </a:cubicBezTo>
                <a:cubicBezTo>
                  <a:pt x="8390580" y="2562822"/>
                  <a:pt x="8294299" y="2658462"/>
                  <a:pt x="8176194" y="2658462"/>
                </a:cubicBezTo>
                <a:cubicBezTo>
                  <a:pt x="8058089" y="2658462"/>
                  <a:pt x="7962450" y="2562822"/>
                  <a:pt x="7962450" y="2444717"/>
                </a:cubicBezTo>
                <a:cubicBezTo>
                  <a:pt x="7962450" y="2326612"/>
                  <a:pt x="8058089" y="2230973"/>
                  <a:pt x="8176194" y="2230973"/>
                </a:cubicBezTo>
                <a:close/>
                <a:moveTo>
                  <a:pt x="9846351" y="1849709"/>
                </a:moveTo>
                <a:cubicBezTo>
                  <a:pt x="9866890" y="1849709"/>
                  <a:pt x="9884221" y="1866398"/>
                  <a:pt x="9884221" y="1887579"/>
                </a:cubicBezTo>
                <a:lnTo>
                  <a:pt x="9884088" y="1887897"/>
                </a:lnTo>
                <a:lnTo>
                  <a:pt x="9884221" y="1888215"/>
                </a:lnTo>
                <a:cubicBezTo>
                  <a:pt x="9884221" y="1909397"/>
                  <a:pt x="9866890" y="1926085"/>
                  <a:pt x="9846351" y="1926085"/>
                </a:cubicBezTo>
                <a:cubicBezTo>
                  <a:pt x="9825169" y="1926085"/>
                  <a:pt x="9808480" y="1908755"/>
                  <a:pt x="9808480" y="1888215"/>
                </a:cubicBezTo>
                <a:lnTo>
                  <a:pt x="9808613" y="1887897"/>
                </a:lnTo>
                <a:lnTo>
                  <a:pt x="9808480" y="1887579"/>
                </a:lnTo>
                <a:cubicBezTo>
                  <a:pt x="9808480" y="1867040"/>
                  <a:pt x="9825169" y="1849709"/>
                  <a:pt x="9846351" y="1849709"/>
                </a:cubicBezTo>
                <a:close/>
                <a:moveTo>
                  <a:pt x="9289846" y="1802846"/>
                </a:moveTo>
                <a:cubicBezTo>
                  <a:pt x="9336702" y="1802846"/>
                  <a:pt x="9374573" y="1840716"/>
                  <a:pt x="9374573" y="1887573"/>
                </a:cubicBezTo>
                <a:lnTo>
                  <a:pt x="9374508" y="1887897"/>
                </a:lnTo>
                <a:lnTo>
                  <a:pt x="9374573" y="1888221"/>
                </a:lnTo>
                <a:cubicBezTo>
                  <a:pt x="9374573" y="1935078"/>
                  <a:pt x="9336702" y="1972949"/>
                  <a:pt x="9289846" y="1972949"/>
                </a:cubicBezTo>
                <a:cubicBezTo>
                  <a:pt x="9242989" y="1972949"/>
                  <a:pt x="9205118" y="1935078"/>
                  <a:pt x="9205118" y="1888221"/>
                </a:cubicBezTo>
                <a:lnTo>
                  <a:pt x="9205183" y="1887897"/>
                </a:lnTo>
                <a:lnTo>
                  <a:pt x="9205118" y="1887573"/>
                </a:lnTo>
                <a:cubicBezTo>
                  <a:pt x="9205118" y="1840716"/>
                  <a:pt x="9242989" y="1802846"/>
                  <a:pt x="9289846" y="1802846"/>
                </a:cubicBezTo>
                <a:close/>
                <a:moveTo>
                  <a:pt x="8733341" y="1725828"/>
                </a:moveTo>
                <a:cubicBezTo>
                  <a:pt x="8822562" y="1725828"/>
                  <a:pt x="8895094" y="1798360"/>
                  <a:pt x="8895094" y="1887580"/>
                </a:cubicBezTo>
                <a:lnTo>
                  <a:pt x="8895028" y="1887898"/>
                </a:lnTo>
                <a:lnTo>
                  <a:pt x="8895094" y="1888215"/>
                </a:lnTo>
                <a:cubicBezTo>
                  <a:pt x="8895094" y="1977436"/>
                  <a:pt x="8822562" y="2049968"/>
                  <a:pt x="8733341" y="2049968"/>
                </a:cubicBezTo>
                <a:cubicBezTo>
                  <a:pt x="8644120" y="2049968"/>
                  <a:pt x="8571589" y="1977436"/>
                  <a:pt x="8571589" y="1888215"/>
                </a:cubicBezTo>
                <a:lnTo>
                  <a:pt x="8571653" y="1887898"/>
                </a:lnTo>
                <a:lnTo>
                  <a:pt x="8571589" y="1887580"/>
                </a:lnTo>
                <a:cubicBezTo>
                  <a:pt x="8571589" y="1798360"/>
                  <a:pt x="8644120" y="1725828"/>
                  <a:pt x="8733341" y="1725828"/>
                </a:cubicBezTo>
                <a:close/>
                <a:moveTo>
                  <a:pt x="9846351" y="1283568"/>
                </a:moveTo>
                <a:cubicBezTo>
                  <a:pt x="9872668" y="1283568"/>
                  <a:pt x="9893850" y="1304750"/>
                  <a:pt x="9893850" y="1331067"/>
                </a:cubicBezTo>
                <a:lnTo>
                  <a:pt x="9893849" y="1331071"/>
                </a:lnTo>
                <a:lnTo>
                  <a:pt x="9893850" y="1331074"/>
                </a:lnTo>
                <a:cubicBezTo>
                  <a:pt x="9893850" y="1357390"/>
                  <a:pt x="9872668" y="1378572"/>
                  <a:pt x="9846351" y="1378572"/>
                </a:cubicBezTo>
                <a:cubicBezTo>
                  <a:pt x="9820034" y="1378572"/>
                  <a:pt x="9798852" y="1357390"/>
                  <a:pt x="9798852" y="1331074"/>
                </a:cubicBezTo>
                <a:lnTo>
                  <a:pt x="9798853" y="1331071"/>
                </a:lnTo>
                <a:lnTo>
                  <a:pt x="9798852" y="1331067"/>
                </a:lnTo>
                <a:cubicBezTo>
                  <a:pt x="9798852" y="1304750"/>
                  <a:pt x="9820034" y="1283568"/>
                  <a:pt x="9846351" y="1283568"/>
                </a:cubicBezTo>
                <a:close/>
                <a:moveTo>
                  <a:pt x="9289846" y="1227085"/>
                </a:moveTo>
                <a:cubicBezTo>
                  <a:pt x="9346972" y="1227085"/>
                  <a:pt x="9393829" y="1273942"/>
                  <a:pt x="9393829" y="1331069"/>
                </a:cubicBezTo>
                <a:lnTo>
                  <a:pt x="9393764" y="1331392"/>
                </a:lnTo>
                <a:lnTo>
                  <a:pt x="9393829" y="1331716"/>
                </a:lnTo>
                <a:cubicBezTo>
                  <a:pt x="9393829" y="1388843"/>
                  <a:pt x="9346972" y="1435699"/>
                  <a:pt x="9289846" y="1435699"/>
                </a:cubicBezTo>
                <a:cubicBezTo>
                  <a:pt x="9232077" y="1435699"/>
                  <a:pt x="9185862" y="1388843"/>
                  <a:pt x="9185862" y="1331716"/>
                </a:cubicBezTo>
                <a:lnTo>
                  <a:pt x="9185928" y="1331392"/>
                </a:lnTo>
                <a:lnTo>
                  <a:pt x="9185862" y="1331069"/>
                </a:lnTo>
                <a:cubicBezTo>
                  <a:pt x="9185862" y="1273942"/>
                  <a:pt x="9232077" y="1227085"/>
                  <a:pt x="9289846" y="1227085"/>
                </a:cubicBezTo>
                <a:close/>
                <a:moveTo>
                  <a:pt x="8733341" y="1144925"/>
                </a:moveTo>
                <a:cubicBezTo>
                  <a:pt x="8836040" y="1144925"/>
                  <a:pt x="8919484" y="1228369"/>
                  <a:pt x="8919484" y="1331069"/>
                </a:cubicBezTo>
                <a:lnTo>
                  <a:pt x="8919483" y="1331072"/>
                </a:lnTo>
                <a:lnTo>
                  <a:pt x="8919484" y="1331076"/>
                </a:lnTo>
                <a:cubicBezTo>
                  <a:pt x="8919484" y="1433776"/>
                  <a:pt x="8836040" y="1517219"/>
                  <a:pt x="8733341" y="1517219"/>
                </a:cubicBezTo>
                <a:cubicBezTo>
                  <a:pt x="8630641" y="1517219"/>
                  <a:pt x="8547197" y="1433776"/>
                  <a:pt x="8547197" y="1331076"/>
                </a:cubicBezTo>
                <a:lnTo>
                  <a:pt x="8547198" y="1331072"/>
                </a:lnTo>
                <a:lnTo>
                  <a:pt x="8547197" y="1331069"/>
                </a:lnTo>
                <a:cubicBezTo>
                  <a:pt x="8547197" y="1228369"/>
                  <a:pt x="8630641" y="1144925"/>
                  <a:pt x="8733341" y="1144925"/>
                </a:cubicBezTo>
                <a:close/>
                <a:moveTo>
                  <a:pt x="9846351" y="721287"/>
                </a:moveTo>
                <a:cubicBezTo>
                  <a:pt x="9875877" y="721287"/>
                  <a:pt x="9899627" y="745036"/>
                  <a:pt x="9899627" y="774563"/>
                </a:cubicBezTo>
                <a:lnTo>
                  <a:pt x="9899626" y="774566"/>
                </a:lnTo>
                <a:lnTo>
                  <a:pt x="9899627" y="774569"/>
                </a:lnTo>
                <a:cubicBezTo>
                  <a:pt x="9899627" y="804095"/>
                  <a:pt x="9875877" y="827844"/>
                  <a:pt x="9846351" y="827844"/>
                </a:cubicBezTo>
                <a:cubicBezTo>
                  <a:pt x="9816825" y="827844"/>
                  <a:pt x="9793075" y="804095"/>
                  <a:pt x="9793075" y="774569"/>
                </a:cubicBezTo>
                <a:lnTo>
                  <a:pt x="9793076" y="774566"/>
                </a:lnTo>
                <a:lnTo>
                  <a:pt x="9793075" y="774563"/>
                </a:lnTo>
                <a:cubicBezTo>
                  <a:pt x="9793075" y="745036"/>
                  <a:pt x="9816825" y="721287"/>
                  <a:pt x="9846351" y="721287"/>
                </a:cubicBezTo>
                <a:close/>
                <a:moveTo>
                  <a:pt x="9289847" y="657747"/>
                </a:moveTo>
                <a:cubicBezTo>
                  <a:pt x="9354034" y="657747"/>
                  <a:pt x="9406667" y="709739"/>
                  <a:pt x="9406667" y="774568"/>
                </a:cubicBezTo>
                <a:lnTo>
                  <a:pt x="9406601" y="774885"/>
                </a:lnTo>
                <a:lnTo>
                  <a:pt x="9406667" y="775204"/>
                </a:lnTo>
                <a:cubicBezTo>
                  <a:pt x="9406667" y="840033"/>
                  <a:pt x="9354034" y="892025"/>
                  <a:pt x="9289847" y="892025"/>
                </a:cubicBezTo>
                <a:cubicBezTo>
                  <a:pt x="9225017" y="892025"/>
                  <a:pt x="9173025" y="839391"/>
                  <a:pt x="9173025" y="775204"/>
                </a:cubicBezTo>
                <a:lnTo>
                  <a:pt x="9173089" y="774886"/>
                </a:lnTo>
                <a:lnTo>
                  <a:pt x="9173025" y="774568"/>
                </a:lnTo>
                <a:cubicBezTo>
                  <a:pt x="9173025" y="710381"/>
                  <a:pt x="9225017" y="657747"/>
                  <a:pt x="9289847" y="657747"/>
                </a:cubicBezTo>
                <a:close/>
                <a:moveTo>
                  <a:pt x="8733165" y="568394"/>
                </a:moveTo>
                <a:lnTo>
                  <a:pt x="8738850" y="568939"/>
                </a:lnTo>
                <a:lnTo>
                  <a:pt x="8739361" y="568866"/>
                </a:lnTo>
                <a:lnTo>
                  <a:pt x="8742720" y="569310"/>
                </a:lnTo>
                <a:lnTo>
                  <a:pt x="8772517" y="572166"/>
                </a:lnTo>
                <a:lnTo>
                  <a:pt x="8779110" y="574120"/>
                </a:lnTo>
                <a:lnTo>
                  <a:pt x="8780734" y="574335"/>
                </a:lnTo>
                <a:lnTo>
                  <a:pt x="8786198" y="576220"/>
                </a:lnTo>
                <a:lnTo>
                  <a:pt x="8810698" y="583481"/>
                </a:lnTo>
                <a:lnTo>
                  <a:pt x="8817299" y="586955"/>
                </a:lnTo>
                <a:lnTo>
                  <a:pt x="8820184" y="587951"/>
                </a:lnTo>
                <a:lnTo>
                  <a:pt x="8828406" y="592800"/>
                </a:lnTo>
                <a:lnTo>
                  <a:pt x="8846535" y="602340"/>
                </a:lnTo>
                <a:lnTo>
                  <a:pt x="8851608" y="606484"/>
                </a:lnTo>
                <a:lnTo>
                  <a:pt x="8855065" y="608523"/>
                </a:lnTo>
                <a:lnTo>
                  <a:pt x="8858018" y="611719"/>
                </a:lnTo>
                <a:lnTo>
                  <a:pt x="8878857" y="628742"/>
                </a:lnTo>
                <a:lnTo>
                  <a:pt x="8891949" y="648458"/>
                </a:lnTo>
                <a:lnTo>
                  <a:pt x="8908655" y="666546"/>
                </a:lnTo>
                <a:lnTo>
                  <a:pt x="8914857" y="682955"/>
                </a:lnTo>
                <a:lnTo>
                  <a:pt x="8924117" y="696901"/>
                </a:lnTo>
                <a:lnTo>
                  <a:pt x="8928352" y="718665"/>
                </a:lnTo>
                <a:lnTo>
                  <a:pt x="8936578" y="740430"/>
                </a:lnTo>
                <a:lnTo>
                  <a:pt x="8938781" y="772260"/>
                </a:lnTo>
                <a:lnTo>
                  <a:pt x="8939204" y="774434"/>
                </a:lnTo>
                <a:lnTo>
                  <a:pt x="8939003" y="775467"/>
                </a:lnTo>
                <a:lnTo>
                  <a:pt x="8939374" y="780829"/>
                </a:lnTo>
                <a:cubicBezTo>
                  <a:pt x="8938963" y="794513"/>
                  <a:pt x="8937175" y="808359"/>
                  <a:pt x="8933906" y="822202"/>
                </a:cubicBezTo>
                <a:lnTo>
                  <a:pt x="8926978" y="837265"/>
                </a:lnTo>
                <a:lnTo>
                  <a:pt x="8924117" y="851967"/>
                </a:lnTo>
                <a:lnTo>
                  <a:pt x="8911425" y="871080"/>
                </a:lnTo>
                <a:lnTo>
                  <a:pt x="8899718" y="896533"/>
                </a:lnTo>
                <a:lnTo>
                  <a:pt x="8886283" y="908942"/>
                </a:lnTo>
                <a:lnTo>
                  <a:pt x="8878856" y="920126"/>
                </a:lnTo>
                <a:cubicBezTo>
                  <a:pt x="8868798" y="930184"/>
                  <a:pt x="8857959" y="938984"/>
                  <a:pt x="8846534" y="946528"/>
                </a:cubicBezTo>
                <a:lnTo>
                  <a:pt x="8844334" y="947686"/>
                </a:lnTo>
                <a:lnTo>
                  <a:pt x="8841695" y="950123"/>
                </a:lnTo>
                <a:cubicBezTo>
                  <a:pt x="8819267" y="963982"/>
                  <a:pt x="8794196" y="973564"/>
                  <a:pt x="8767810" y="978046"/>
                </a:cubicBezTo>
                <a:lnTo>
                  <a:pt x="8734266" y="980368"/>
                </a:lnTo>
                <a:lnTo>
                  <a:pt x="8733165" y="980473"/>
                </a:lnTo>
                <a:lnTo>
                  <a:pt x="8732987" y="980456"/>
                </a:lnTo>
                <a:lnTo>
                  <a:pt x="8727412" y="980842"/>
                </a:lnTo>
                <a:lnTo>
                  <a:pt x="8702082" y="977494"/>
                </a:lnTo>
                <a:lnTo>
                  <a:pt x="8693812" y="976701"/>
                </a:lnTo>
                <a:lnTo>
                  <a:pt x="8691982" y="976159"/>
                </a:lnTo>
                <a:lnTo>
                  <a:pt x="8686038" y="975373"/>
                </a:lnTo>
                <a:lnTo>
                  <a:pt x="8666035" y="968469"/>
                </a:lnTo>
                <a:lnTo>
                  <a:pt x="8655632" y="965386"/>
                </a:lnTo>
                <a:lnTo>
                  <a:pt x="8652829" y="963911"/>
                </a:lnTo>
                <a:lnTo>
                  <a:pt x="8646588" y="961757"/>
                </a:lnTo>
                <a:lnTo>
                  <a:pt x="8628806" y="951270"/>
                </a:lnTo>
                <a:lnTo>
                  <a:pt x="8619795" y="946528"/>
                </a:lnTo>
                <a:lnTo>
                  <a:pt x="8617273" y="944468"/>
                </a:lnTo>
                <a:lnTo>
                  <a:pt x="8611707" y="941186"/>
                </a:lnTo>
                <a:lnTo>
                  <a:pt x="8606954" y="936039"/>
                </a:lnTo>
                <a:lnTo>
                  <a:pt x="8587473" y="920126"/>
                </a:lnTo>
                <a:lnTo>
                  <a:pt x="8575234" y="901695"/>
                </a:lnTo>
                <a:lnTo>
                  <a:pt x="8558117" y="883162"/>
                </a:lnTo>
                <a:lnTo>
                  <a:pt x="8551763" y="866350"/>
                </a:lnTo>
                <a:lnTo>
                  <a:pt x="8542212" y="851967"/>
                </a:lnTo>
                <a:lnTo>
                  <a:pt x="8537844" y="829519"/>
                </a:lnTo>
                <a:lnTo>
                  <a:pt x="8530194" y="809278"/>
                </a:lnTo>
                <a:lnTo>
                  <a:pt x="8528145" y="779677"/>
                </a:lnTo>
                <a:lnTo>
                  <a:pt x="8527125" y="774434"/>
                </a:lnTo>
                <a:lnTo>
                  <a:pt x="8527610" y="771942"/>
                </a:lnTo>
                <a:lnTo>
                  <a:pt x="8527398" y="768879"/>
                </a:lnTo>
                <a:cubicBezTo>
                  <a:pt x="8527809" y="755195"/>
                  <a:pt x="8529597" y="741349"/>
                  <a:pt x="8532866" y="727506"/>
                </a:cubicBezTo>
                <a:lnTo>
                  <a:pt x="8539052" y="713137"/>
                </a:lnTo>
                <a:lnTo>
                  <a:pt x="8542212" y="696901"/>
                </a:lnTo>
                <a:lnTo>
                  <a:pt x="8553108" y="680492"/>
                </a:lnTo>
                <a:lnTo>
                  <a:pt x="8561314" y="661433"/>
                </a:lnTo>
                <a:lnTo>
                  <a:pt x="8576600" y="645115"/>
                </a:lnTo>
                <a:lnTo>
                  <a:pt x="8587472" y="628742"/>
                </a:lnTo>
                <a:lnTo>
                  <a:pt x="8606485" y="613212"/>
                </a:lnTo>
                <a:lnTo>
                  <a:pt x="8608773" y="610769"/>
                </a:lnTo>
                <a:lnTo>
                  <a:pt x="8610724" y="609749"/>
                </a:lnTo>
                <a:lnTo>
                  <a:pt x="8619794" y="602340"/>
                </a:lnTo>
                <a:cubicBezTo>
                  <a:pt x="8631219" y="594797"/>
                  <a:pt x="8643230" y="588510"/>
                  <a:pt x="8655631" y="583481"/>
                </a:cubicBezTo>
                <a:lnTo>
                  <a:pt x="8667964" y="579826"/>
                </a:lnTo>
                <a:lnTo>
                  <a:pt x="8669903" y="578812"/>
                </a:lnTo>
                <a:lnTo>
                  <a:pt x="8672770" y="578402"/>
                </a:lnTo>
                <a:lnTo>
                  <a:pt x="8693812" y="572166"/>
                </a:lnTo>
                <a:cubicBezTo>
                  <a:pt x="8706799" y="569651"/>
                  <a:pt x="8719982" y="568394"/>
                  <a:pt x="8733165" y="568394"/>
                </a:cubicBezTo>
                <a:close/>
                <a:moveTo>
                  <a:pt x="9846351" y="162856"/>
                </a:moveTo>
                <a:cubicBezTo>
                  <a:pt x="9869459" y="162856"/>
                  <a:pt x="9888955" y="176576"/>
                  <a:pt x="9897259" y="196434"/>
                </a:cubicBezTo>
                <a:lnTo>
                  <a:pt x="9901550" y="218047"/>
                </a:lnTo>
                <a:lnTo>
                  <a:pt x="9901550" y="218073"/>
                </a:lnTo>
                <a:lnTo>
                  <a:pt x="9897259" y="239415"/>
                </a:lnTo>
                <a:cubicBezTo>
                  <a:pt x="9888955" y="259183"/>
                  <a:pt x="9869459" y="273264"/>
                  <a:pt x="9846351" y="273264"/>
                </a:cubicBezTo>
                <a:lnTo>
                  <a:pt x="9842370" y="272457"/>
                </a:lnTo>
                <a:lnTo>
                  <a:pt x="9824999" y="268965"/>
                </a:lnTo>
                <a:lnTo>
                  <a:pt x="9824937" y="268924"/>
                </a:lnTo>
                <a:lnTo>
                  <a:pt x="9824728" y="268881"/>
                </a:lnTo>
                <a:lnTo>
                  <a:pt x="9814698" y="262071"/>
                </a:lnTo>
                <a:lnTo>
                  <a:pt x="9807437" y="257211"/>
                </a:lnTo>
                <a:lnTo>
                  <a:pt x="9807348" y="257080"/>
                </a:lnTo>
                <a:lnTo>
                  <a:pt x="9807197" y="256977"/>
                </a:lnTo>
                <a:lnTo>
                  <a:pt x="9801574" y="248576"/>
                </a:lnTo>
                <a:lnTo>
                  <a:pt x="9795533" y="239680"/>
                </a:lnTo>
                <a:lnTo>
                  <a:pt x="9795495" y="239494"/>
                </a:lnTo>
                <a:lnTo>
                  <a:pt x="9795442" y="239415"/>
                </a:lnTo>
                <a:cubicBezTo>
                  <a:pt x="9792674" y="232826"/>
                  <a:pt x="9791150" y="225605"/>
                  <a:pt x="9791150" y="218063"/>
                </a:cubicBezTo>
                <a:lnTo>
                  <a:pt x="9791151" y="218060"/>
                </a:lnTo>
                <a:lnTo>
                  <a:pt x="9791150" y="218057"/>
                </a:lnTo>
                <a:cubicBezTo>
                  <a:pt x="9791150" y="210515"/>
                  <a:pt x="9792674" y="203294"/>
                  <a:pt x="9795442" y="196704"/>
                </a:cubicBezTo>
                <a:lnTo>
                  <a:pt x="9795495" y="196626"/>
                </a:lnTo>
                <a:lnTo>
                  <a:pt x="9795533" y="196440"/>
                </a:lnTo>
                <a:lnTo>
                  <a:pt x="9801568" y="187552"/>
                </a:lnTo>
                <a:lnTo>
                  <a:pt x="9807197" y="179143"/>
                </a:lnTo>
                <a:lnTo>
                  <a:pt x="9807349" y="179040"/>
                </a:lnTo>
                <a:lnTo>
                  <a:pt x="9807437" y="178909"/>
                </a:lnTo>
                <a:lnTo>
                  <a:pt x="9814685" y="174058"/>
                </a:lnTo>
                <a:lnTo>
                  <a:pt x="9824728" y="167238"/>
                </a:lnTo>
                <a:lnTo>
                  <a:pt x="9824937" y="167196"/>
                </a:lnTo>
                <a:lnTo>
                  <a:pt x="9824999" y="167155"/>
                </a:lnTo>
                <a:lnTo>
                  <a:pt x="9842295" y="163678"/>
                </a:lnTo>
                <a:close/>
                <a:moveTo>
                  <a:pt x="9289846" y="94817"/>
                </a:moveTo>
                <a:cubicBezTo>
                  <a:pt x="9357885" y="94817"/>
                  <a:pt x="9413086" y="150018"/>
                  <a:pt x="9413086" y="218057"/>
                </a:cubicBezTo>
                <a:lnTo>
                  <a:pt x="9413085" y="218060"/>
                </a:lnTo>
                <a:lnTo>
                  <a:pt x="9413086" y="218064"/>
                </a:lnTo>
                <a:cubicBezTo>
                  <a:pt x="9413086" y="286103"/>
                  <a:pt x="9357885" y="341304"/>
                  <a:pt x="9289846" y="341304"/>
                </a:cubicBezTo>
                <a:cubicBezTo>
                  <a:pt x="9221807" y="341304"/>
                  <a:pt x="9166606" y="286103"/>
                  <a:pt x="9166606" y="218064"/>
                </a:cubicBezTo>
                <a:lnTo>
                  <a:pt x="9166607" y="218060"/>
                </a:lnTo>
                <a:lnTo>
                  <a:pt x="9166606" y="218057"/>
                </a:lnTo>
                <a:cubicBezTo>
                  <a:pt x="9166606" y="150018"/>
                  <a:pt x="9221807" y="94817"/>
                  <a:pt x="9289846" y="94817"/>
                </a:cubicBezTo>
                <a:close/>
                <a:moveTo>
                  <a:pt x="8726879" y="5061"/>
                </a:moveTo>
                <a:lnTo>
                  <a:pt x="8732902" y="5478"/>
                </a:lnTo>
                <a:lnTo>
                  <a:pt x="8733282" y="5442"/>
                </a:lnTo>
                <a:lnTo>
                  <a:pt x="8735639" y="5668"/>
                </a:lnTo>
                <a:lnTo>
                  <a:pt x="8768536" y="7945"/>
                </a:lnTo>
                <a:lnTo>
                  <a:pt x="8773514" y="9298"/>
                </a:lnTo>
                <a:lnTo>
                  <a:pt x="8773860" y="9331"/>
                </a:lnTo>
                <a:lnTo>
                  <a:pt x="8776342" y="10066"/>
                </a:lnTo>
                <a:lnTo>
                  <a:pt x="8808159" y="18715"/>
                </a:lnTo>
                <a:lnTo>
                  <a:pt x="8812132" y="20673"/>
                </a:lnTo>
                <a:lnTo>
                  <a:pt x="8813230" y="20999"/>
                </a:lnTo>
                <a:lnTo>
                  <a:pt x="8819708" y="24407"/>
                </a:lnTo>
                <a:lnTo>
                  <a:pt x="8844722" y="36737"/>
                </a:lnTo>
                <a:lnTo>
                  <a:pt x="8846819" y="38674"/>
                </a:lnTo>
                <a:lnTo>
                  <a:pt x="8850184" y="40445"/>
                </a:lnTo>
                <a:cubicBezTo>
                  <a:pt x="8861964" y="48223"/>
                  <a:pt x="8873141" y="57298"/>
                  <a:pt x="8883512" y="67669"/>
                </a:cubicBezTo>
                <a:lnTo>
                  <a:pt x="8891917" y="80327"/>
                </a:lnTo>
                <a:lnTo>
                  <a:pt x="8904553" y="91997"/>
                </a:lnTo>
                <a:lnTo>
                  <a:pt x="8915563" y="115935"/>
                </a:lnTo>
                <a:lnTo>
                  <a:pt x="8930183" y="137952"/>
                </a:lnTo>
                <a:lnTo>
                  <a:pt x="8933479" y="154886"/>
                </a:lnTo>
                <a:lnTo>
                  <a:pt x="8939806" y="168642"/>
                </a:lnTo>
                <a:cubicBezTo>
                  <a:pt x="8943177" y="182917"/>
                  <a:pt x="8945021" y="197195"/>
                  <a:pt x="8945445" y="211305"/>
                </a:cubicBezTo>
                <a:lnTo>
                  <a:pt x="8945186" y="215047"/>
                </a:lnTo>
                <a:lnTo>
                  <a:pt x="8945741" y="217900"/>
                </a:lnTo>
                <a:lnTo>
                  <a:pt x="8944573" y="223902"/>
                </a:lnTo>
                <a:lnTo>
                  <a:pt x="8942561" y="252962"/>
                </a:lnTo>
                <a:lnTo>
                  <a:pt x="8935051" y="272834"/>
                </a:lnTo>
                <a:lnTo>
                  <a:pt x="8930184" y="297848"/>
                </a:lnTo>
                <a:lnTo>
                  <a:pt x="8919541" y="313876"/>
                </a:lnTo>
                <a:lnTo>
                  <a:pt x="8913769" y="329149"/>
                </a:lnTo>
                <a:lnTo>
                  <a:pt x="8898219" y="345985"/>
                </a:lnTo>
                <a:lnTo>
                  <a:pt x="8883513" y="368131"/>
                </a:lnTo>
                <a:lnTo>
                  <a:pt x="8860106" y="387251"/>
                </a:lnTo>
                <a:lnTo>
                  <a:pt x="8858509" y="388980"/>
                </a:lnTo>
                <a:lnTo>
                  <a:pt x="8856639" y="390083"/>
                </a:lnTo>
                <a:lnTo>
                  <a:pt x="8850184" y="395355"/>
                </a:lnTo>
                <a:lnTo>
                  <a:pt x="8827118" y="407493"/>
                </a:lnTo>
                <a:lnTo>
                  <a:pt x="8822541" y="410192"/>
                </a:lnTo>
                <a:lnTo>
                  <a:pt x="8820935" y="410747"/>
                </a:lnTo>
                <a:lnTo>
                  <a:pt x="8813231" y="414801"/>
                </a:lnTo>
                <a:lnTo>
                  <a:pt x="8784638" y="423275"/>
                </a:lnTo>
                <a:lnTo>
                  <a:pt x="8781862" y="424233"/>
                </a:lnTo>
                <a:lnTo>
                  <a:pt x="8781037" y="424342"/>
                </a:lnTo>
                <a:lnTo>
                  <a:pt x="8773861" y="426469"/>
                </a:lnTo>
                <a:lnTo>
                  <a:pt x="8741428" y="429577"/>
                </a:lnTo>
                <a:lnTo>
                  <a:pt x="8739200" y="429872"/>
                </a:lnTo>
                <a:lnTo>
                  <a:pt x="8738709" y="429838"/>
                </a:lnTo>
                <a:lnTo>
                  <a:pt x="8733283" y="430358"/>
                </a:lnTo>
                <a:lnTo>
                  <a:pt x="8699647" y="427134"/>
                </a:lnTo>
                <a:lnTo>
                  <a:pt x="8697543" y="426988"/>
                </a:lnTo>
                <a:lnTo>
                  <a:pt x="8697225" y="426902"/>
                </a:lnTo>
                <a:lnTo>
                  <a:pt x="8692704" y="426469"/>
                </a:lnTo>
                <a:lnTo>
                  <a:pt x="8660296" y="416864"/>
                </a:lnTo>
                <a:lnTo>
                  <a:pt x="8657920" y="416218"/>
                </a:lnTo>
                <a:lnTo>
                  <a:pt x="8657623" y="416072"/>
                </a:lnTo>
                <a:lnTo>
                  <a:pt x="8653334" y="414801"/>
                </a:lnTo>
                <a:lnTo>
                  <a:pt x="8628036" y="401488"/>
                </a:lnTo>
                <a:lnTo>
                  <a:pt x="8621357" y="398196"/>
                </a:lnTo>
                <a:lnTo>
                  <a:pt x="8620797" y="397678"/>
                </a:lnTo>
                <a:lnTo>
                  <a:pt x="8616381" y="395354"/>
                </a:lnTo>
                <a:cubicBezTo>
                  <a:pt x="8604600" y="387576"/>
                  <a:pt x="8593423" y="378501"/>
                  <a:pt x="8583052" y="368130"/>
                </a:cubicBezTo>
                <a:lnTo>
                  <a:pt x="8573928" y="354390"/>
                </a:lnTo>
                <a:lnTo>
                  <a:pt x="8561526" y="342936"/>
                </a:lnTo>
                <a:lnTo>
                  <a:pt x="8550719" y="319439"/>
                </a:lnTo>
                <a:lnTo>
                  <a:pt x="8536381" y="297848"/>
                </a:lnTo>
                <a:lnTo>
                  <a:pt x="8533150" y="281241"/>
                </a:lnTo>
                <a:lnTo>
                  <a:pt x="8526273" y="266289"/>
                </a:lnTo>
                <a:cubicBezTo>
                  <a:pt x="8522903" y="252015"/>
                  <a:pt x="8521058" y="237737"/>
                  <a:pt x="8520634" y="223627"/>
                </a:cubicBezTo>
                <a:lnTo>
                  <a:pt x="8520977" y="218681"/>
                </a:lnTo>
                <a:lnTo>
                  <a:pt x="8520825" y="217900"/>
                </a:lnTo>
                <a:lnTo>
                  <a:pt x="8521144" y="216256"/>
                </a:lnTo>
                <a:lnTo>
                  <a:pt x="8523518" y="181970"/>
                </a:lnTo>
                <a:lnTo>
                  <a:pt x="8532378" y="158525"/>
                </a:lnTo>
                <a:lnTo>
                  <a:pt x="8536381" y="137951"/>
                </a:lnTo>
                <a:lnTo>
                  <a:pt x="8545135" y="124769"/>
                </a:lnTo>
                <a:lnTo>
                  <a:pt x="8552310" y="105784"/>
                </a:lnTo>
                <a:lnTo>
                  <a:pt x="8571639" y="84856"/>
                </a:lnTo>
                <a:lnTo>
                  <a:pt x="8583052" y="67669"/>
                </a:lnTo>
                <a:lnTo>
                  <a:pt x="8601218" y="52830"/>
                </a:lnTo>
                <a:lnTo>
                  <a:pt x="8607570" y="45953"/>
                </a:lnTo>
                <a:lnTo>
                  <a:pt x="8615007" y="41567"/>
                </a:lnTo>
                <a:lnTo>
                  <a:pt x="8616381" y="40445"/>
                </a:lnTo>
                <a:lnTo>
                  <a:pt x="8621291" y="37861"/>
                </a:lnTo>
                <a:lnTo>
                  <a:pt x="8643537" y="24741"/>
                </a:lnTo>
                <a:lnTo>
                  <a:pt x="8651343" y="22046"/>
                </a:lnTo>
                <a:lnTo>
                  <a:pt x="8653334" y="20998"/>
                </a:lnTo>
                <a:lnTo>
                  <a:pt x="8660724" y="18809"/>
                </a:lnTo>
                <a:lnTo>
                  <a:pt x="8684216" y="10700"/>
                </a:lnTo>
                <a:lnTo>
                  <a:pt x="8691197" y="9777"/>
                </a:lnTo>
                <a:lnTo>
                  <a:pt x="8692704" y="9331"/>
                </a:lnTo>
                <a:lnTo>
                  <a:pt x="8699514" y="8678"/>
                </a:lnTo>
                <a:close/>
                <a:moveTo>
                  <a:pt x="0" y="0"/>
                </a:moveTo>
                <a:lnTo>
                  <a:pt x="8399148" y="0"/>
                </a:lnTo>
                <a:lnTo>
                  <a:pt x="8442653" y="52212"/>
                </a:lnTo>
                <a:cubicBezTo>
                  <a:pt x="8472741" y="100272"/>
                  <a:pt x="8490071" y="157078"/>
                  <a:pt x="8490071" y="218056"/>
                </a:cubicBezTo>
                <a:cubicBezTo>
                  <a:pt x="8490071" y="341296"/>
                  <a:pt x="8418823" y="447847"/>
                  <a:pt x="8315481" y="496629"/>
                </a:cubicBezTo>
                <a:cubicBezTo>
                  <a:pt x="8415613" y="547337"/>
                  <a:pt x="8484936" y="651321"/>
                  <a:pt x="8484936" y="771993"/>
                </a:cubicBezTo>
                <a:cubicBezTo>
                  <a:pt x="8484936" y="905503"/>
                  <a:pt x="8399567" y="1019115"/>
                  <a:pt x="8280820" y="1062120"/>
                </a:cubicBezTo>
                <a:cubicBezTo>
                  <a:pt x="8387371" y="1103842"/>
                  <a:pt x="8463112" y="1207184"/>
                  <a:pt x="8463112" y="1328498"/>
                </a:cubicBezTo>
                <a:cubicBezTo>
                  <a:pt x="8463112" y="1486399"/>
                  <a:pt x="8334738" y="1614774"/>
                  <a:pt x="8176837" y="1614774"/>
                </a:cubicBezTo>
                <a:cubicBezTo>
                  <a:pt x="8085048" y="1614774"/>
                  <a:pt x="8003531" y="1571127"/>
                  <a:pt x="7950897" y="1503730"/>
                </a:cubicBezTo>
                <a:cubicBezTo>
                  <a:pt x="7925222" y="1551870"/>
                  <a:pt x="7889918" y="1593592"/>
                  <a:pt x="7846913" y="1626328"/>
                </a:cubicBezTo>
                <a:cubicBezTo>
                  <a:pt x="7891844" y="1665482"/>
                  <a:pt x="7926506" y="1716832"/>
                  <a:pt x="7946404" y="1775243"/>
                </a:cubicBezTo>
                <a:cubicBezTo>
                  <a:pt x="7987484" y="1689232"/>
                  <a:pt x="8074779" y="1629537"/>
                  <a:pt x="8176837" y="1629537"/>
                </a:cubicBezTo>
                <a:cubicBezTo>
                  <a:pt x="8318049" y="1629537"/>
                  <a:pt x="8432302" y="1743791"/>
                  <a:pt x="8432302" y="1885003"/>
                </a:cubicBezTo>
                <a:cubicBezTo>
                  <a:pt x="8432302" y="2026216"/>
                  <a:pt x="8318049" y="2140469"/>
                  <a:pt x="8176837" y="2140469"/>
                </a:cubicBezTo>
                <a:cubicBezTo>
                  <a:pt x="8075420" y="2140469"/>
                  <a:pt x="7987484" y="2080775"/>
                  <a:pt x="7946404" y="1994764"/>
                </a:cubicBezTo>
                <a:cubicBezTo>
                  <a:pt x="7918803" y="2076923"/>
                  <a:pt x="7861034" y="2145604"/>
                  <a:pt x="7786577" y="2186684"/>
                </a:cubicBezTo>
                <a:cubicBezTo>
                  <a:pt x="7870021" y="2241244"/>
                  <a:pt x="7925222" y="2334957"/>
                  <a:pt x="7925222" y="2442150"/>
                </a:cubicBezTo>
                <a:cubicBezTo>
                  <a:pt x="7925222" y="2610963"/>
                  <a:pt x="7788503" y="2747041"/>
                  <a:pt x="7620331" y="2747041"/>
                </a:cubicBezTo>
                <a:cubicBezTo>
                  <a:pt x="7526618" y="2747041"/>
                  <a:pt x="7443174" y="2704677"/>
                  <a:pt x="7387331" y="2638564"/>
                </a:cubicBezTo>
                <a:cubicBezTo>
                  <a:pt x="7359730" y="2683495"/>
                  <a:pt x="7323786" y="2722007"/>
                  <a:pt x="7280780" y="2752175"/>
                </a:cubicBezTo>
                <a:cubicBezTo>
                  <a:pt x="7330204" y="2795823"/>
                  <a:pt x="7366791" y="2854234"/>
                  <a:pt x="7382838" y="2920347"/>
                </a:cubicBezTo>
                <a:cubicBezTo>
                  <a:pt x="7415574" y="2821498"/>
                  <a:pt x="7509288" y="2749608"/>
                  <a:pt x="7619690" y="2749608"/>
                </a:cubicBezTo>
                <a:cubicBezTo>
                  <a:pt x="7758334" y="2749608"/>
                  <a:pt x="7870021" y="2861936"/>
                  <a:pt x="7870021" y="2999939"/>
                </a:cubicBezTo>
                <a:cubicBezTo>
                  <a:pt x="7870021" y="3138584"/>
                  <a:pt x="7757693" y="3250270"/>
                  <a:pt x="7619690" y="3250270"/>
                </a:cubicBezTo>
                <a:cubicBezTo>
                  <a:pt x="7509288" y="3250270"/>
                  <a:pt x="7416216" y="3179022"/>
                  <a:pt x="7382838" y="3079531"/>
                </a:cubicBezTo>
                <a:cubicBezTo>
                  <a:pt x="7355879" y="3188650"/>
                  <a:pt x="7275645" y="3275945"/>
                  <a:pt x="7171019" y="3311890"/>
                </a:cubicBezTo>
                <a:cubicBezTo>
                  <a:pt x="7265375" y="3353612"/>
                  <a:pt x="7331488" y="3447967"/>
                  <a:pt x="7331488" y="3557728"/>
                </a:cubicBezTo>
                <a:cubicBezTo>
                  <a:pt x="7331488" y="3706001"/>
                  <a:pt x="7211458" y="3826031"/>
                  <a:pt x="7063185" y="3826031"/>
                </a:cubicBezTo>
                <a:cubicBezTo>
                  <a:pt x="6954066" y="3826031"/>
                  <a:pt x="6860994" y="3761202"/>
                  <a:pt x="6818631" y="3668130"/>
                </a:cubicBezTo>
                <a:cubicBezTo>
                  <a:pt x="6783328" y="3767621"/>
                  <a:pt x="6701809" y="3845287"/>
                  <a:pt x="6599751" y="3875455"/>
                </a:cubicBezTo>
                <a:cubicBezTo>
                  <a:pt x="6695391" y="3912684"/>
                  <a:pt x="6763429" y="4005114"/>
                  <a:pt x="6763429" y="4114233"/>
                </a:cubicBezTo>
                <a:cubicBezTo>
                  <a:pt x="6763429" y="4256087"/>
                  <a:pt x="6648534" y="4370982"/>
                  <a:pt x="6506680" y="4370982"/>
                </a:cubicBezTo>
                <a:cubicBezTo>
                  <a:pt x="6386008" y="4370982"/>
                  <a:pt x="6284591" y="4286897"/>
                  <a:pt x="6257633" y="4174569"/>
                </a:cubicBezTo>
                <a:cubicBezTo>
                  <a:pt x="6229390" y="4318991"/>
                  <a:pt x="6102299" y="4427467"/>
                  <a:pt x="5950176" y="4427467"/>
                </a:cubicBezTo>
                <a:cubicBezTo>
                  <a:pt x="5846833" y="4427467"/>
                  <a:pt x="5755045" y="4377401"/>
                  <a:pt x="5697918" y="4300376"/>
                </a:cubicBezTo>
                <a:cubicBezTo>
                  <a:pt x="5660047" y="4362638"/>
                  <a:pt x="5603563" y="4412063"/>
                  <a:pt x="5536166" y="4441589"/>
                </a:cubicBezTo>
                <a:cubicBezTo>
                  <a:pt x="5612549" y="4489729"/>
                  <a:pt x="5663899" y="4574457"/>
                  <a:pt x="5663899" y="4671380"/>
                </a:cubicBezTo>
                <a:cubicBezTo>
                  <a:pt x="5663899" y="4820294"/>
                  <a:pt x="5543226" y="4941609"/>
                  <a:pt x="5393671" y="4941609"/>
                </a:cubicBezTo>
                <a:cubicBezTo>
                  <a:pt x="5269788" y="4941609"/>
                  <a:pt x="5165804" y="4857523"/>
                  <a:pt x="5133711" y="4743911"/>
                </a:cubicBezTo>
                <a:cubicBezTo>
                  <a:pt x="5100975" y="4877421"/>
                  <a:pt x="4980303" y="4976270"/>
                  <a:pt x="4837165" y="4976270"/>
                </a:cubicBezTo>
                <a:cubicBezTo>
                  <a:pt x="4722911" y="4976270"/>
                  <a:pt x="4624063" y="4913366"/>
                  <a:pt x="4571430" y="4820936"/>
                </a:cubicBezTo>
                <a:cubicBezTo>
                  <a:pt x="4516871" y="4926204"/>
                  <a:pt x="4407109" y="4998093"/>
                  <a:pt x="4280660" y="4998093"/>
                </a:cubicBezTo>
                <a:cubicBezTo>
                  <a:pt x="4167048" y="4998093"/>
                  <a:pt x="4066274" y="4939683"/>
                  <a:pt x="4007863" y="4851105"/>
                </a:cubicBezTo>
                <a:cubicBezTo>
                  <a:pt x="3960364" y="4925562"/>
                  <a:pt x="3884623" y="4980121"/>
                  <a:pt x="3796045" y="4999377"/>
                </a:cubicBezTo>
                <a:cubicBezTo>
                  <a:pt x="3892968" y="5030187"/>
                  <a:pt x="3962932" y="5120692"/>
                  <a:pt x="3962932" y="5227885"/>
                </a:cubicBezTo>
                <a:cubicBezTo>
                  <a:pt x="3962932" y="5360111"/>
                  <a:pt x="3855739" y="5467304"/>
                  <a:pt x="3723513" y="5467304"/>
                </a:cubicBezTo>
                <a:cubicBezTo>
                  <a:pt x="3591287" y="5467304"/>
                  <a:pt x="3484094" y="5360111"/>
                  <a:pt x="3484094" y="5227885"/>
                </a:cubicBezTo>
                <a:cubicBezTo>
                  <a:pt x="3484094" y="5120692"/>
                  <a:pt x="3554058" y="5030187"/>
                  <a:pt x="3650981" y="4999377"/>
                </a:cubicBezTo>
                <a:cubicBezTo>
                  <a:pt x="3565612" y="4980763"/>
                  <a:pt x="3492438" y="4929413"/>
                  <a:pt x="3444939" y="4859449"/>
                </a:cubicBezTo>
                <a:cubicBezTo>
                  <a:pt x="3397441" y="4929413"/>
                  <a:pt x="3324267" y="4980763"/>
                  <a:pt x="3238898" y="4999377"/>
                </a:cubicBezTo>
                <a:cubicBezTo>
                  <a:pt x="3335821" y="5030187"/>
                  <a:pt x="3405785" y="5120692"/>
                  <a:pt x="3405785" y="5227885"/>
                </a:cubicBezTo>
                <a:cubicBezTo>
                  <a:pt x="3405785" y="5360111"/>
                  <a:pt x="3298592" y="5467304"/>
                  <a:pt x="3166366" y="5467304"/>
                </a:cubicBezTo>
                <a:cubicBezTo>
                  <a:pt x="3034140" y="5467304"/>
                  <a:pt x="2926947" y="5360111"/>
                  <a:pt x="2926947" y="5227885"/>
                </a:cubicBezTo>
                <a:cubicBezTo>
                  <a:pt x="2926947" y="5120692"/>
                  <a:pt x="2996911" y="5030187"/>
                  <a:pt x="3093834" y="4999377"/>
                </a:cubicBezTo>
                <a:cubicBezTo>
                  <a:pt x="3004614" y="4979480"/>
                  <a:pt x="2929514" y="4925562"/>
                  <a:pt x="2882016" y="4851105"/>
                </a:cubicBezTo>
                <a:cubicBezTo>
                  <a:pt x="2823605" y="4939683"/>
                  <a:pt x="2723473" y="4998093"/>
                  <a:pt x="2609219" y="4998093"/>
                </a:cubicBezTo>
                <a:cubicBezTo>
                  <a:pt x="2482770" y="4998093"/>
                  <a:pt x="2373009" y="4926204"/>
                  <a:pt x="2318450" y="4820936"/>
                </a:cubicBezTo>
                <a:cubicBezTo>
                  <a:pt x="2266458" y="4913366"/>
                  <a:pt x="2166968" y="4976270"/>
                  <a:pt x="2052714" y="4976270"/>
                </a:cubicBezTo>
                <a:cubicBezTo>
                  <a:pt x="1908934" y="4976270"/>
                  <a:pt x="1788904" y="4877421"/>
                  <a:pt x="1756168" y="4743911"/>
                </a:cubicBezTo>
                <a:cubicBezTo>
                  <a:pt x="1724716" y="4858165"/>
                  <a:pt x="1620091" y="4941609"/>
                  <a:pt x="1496209" y="4941609"/>
                </a:cubicBezTo>
                <a:cubicBezTo>
                  <a:pt x="1347294" y="4941609"/>
                  <a:pt x="1225980" y="4820936"/>
                  <a:pt x="1225980" y="4671380"/>
                </a:cubicBezTo>
                <a:cubicBezTo>
                  <a:pt x="1225980" y="4574457"/>
                  <a:pt x="1276688" y="4489087"/>
                  <a:pt x="1353713" y="4441589"/>
                </a:cubicBezTo>
                <a:cubicBezTo>
                  <a:pt x="1286316" y="4412063"/>
                  <a:pt x="1229831" y="4362638"/>
                  <a:pt x="1191961" y="4300376"/>
                </a:cubicBezTo>
                <a:cubicBezTo>
                  <a:pt x="1134834" y="4377401"/>
                  <a:pt x="1043046" y="4427467"/>
                  <a:pt x="939704" y="4427467"/>
                </a:cubicBezTo>
                <a:cubicBezTo>
                  <a:pt x="787580" y="4427467"/>
                  <a:pt x="660489" y="4318349"/>
                  <a:pt x="632246" y="4174569"/>
                </a:cubicBezTo>
                <a:cubicBezTo>
                  <a:pt x="605287" y="4287539"/>
                  <a:pt x="503871" y="4370982"/>
                  <a:pt x="383199" y="4370982"/>
                </a:cubicBezTo>
                <a:cubicBezTo>
                  <a:pt x="241345" y="4370982"/>
                  <a:pt x="126449" y="4256087"/>
                  <a:pt x="126449" y="4114233"/>
                </a:cubicBezTo>
                <a:cubicBezTo>
                  <a:pt x="126449" y="4005756"/>
                  <a:pt x="194488" y="3912684"/>
                  <a:pt x="290127" y="3875455"/>
                </a:cubicBezTo>
                <a:cubicBezTo>
                  <a:pt x="188711" y="3845929"/>
                  <a:pt x="107835" y="3769546"/>
                  <a:pt x="71890" y="3670698"/>
                </a:cubicBezTo>
                <a:cubicBezTo>
                  <a:pt x="55201" y="3706643"/>
                  <a:pt x="30168" y="3738736"/>
                  <a:pt x="0" y="3764411"/>
                </a:cubicBezTo>
                <a:close/>
              </a:path>
            </a:pathLst>
          </a:custGeom>
        </p:spPr>
        <p:txBody>
          <a:bodyPr wrap="square" anchor="ctr" anchorCtr="0">
            <a:noAutofit/>
          </a:bodyPr>
          <a:lstStyle>
            <a:lvl1pPr marL="0" indent="0" algn="ctr">
              <a:buNone/>
              <a:defRPr/>
            </a:lvl1pPr>
          </a:lstStyle>
          <a:p>
            <a:r>
              <a:rPr lang="en-US" dirty="0"/>
              <a:t>Add image</a:t>
            </a:r>
            <a:endParaRPr lang="en-US"/>
          </a:p>
        </p:txBody>
      </p:sp>
      <p:sp>
        <p:nvSpPr>
          <p:cNvPr id="340" name="Slide Number Placeholder 339">
            <a:extLst>
              <a:ext uri="{FF2B5EF4-FFF2-40B4-BE49-F238E27FC236}">
                <a16:creationId xmlns:a16="http://schemas.microsoft.com/office/drawing/2014/main" id="{05CED6C7-9660-41DF-B0AE-203005F87BB4}"/>
              </a:ext>
            </a:extLst>
          </p:cNvPr>
          <p:cNvSpPr>
            <a:spLocks noGrp="1"/>
          </p:cNvSpPr>
          <p:nvPr>
            <p:ph type="sldNum" sz="quarter" idx="21"/>
          </p:nvPr>
        </p:nvSpPr>
        <p:spPr/>
        <p:txBody>
          <a:bodyPr/>
          <a:lstStyle/>
          <a:p>
            <a:fld id="{9E2BE927-25C7-4379-86F1-C17ED9D2A7F2}" type="slidenum">
              <a:rPr lang="en-US" smtClean="0"/>
              <a:pPr/>
              <a:t>‹#›</a:t>
            </a:fld>
            <a:endParaRPr lang="en-US" dirty="0"/>
          </a:p>
        </p:txBody>
      </p:sp>
      <p:cxnSp>
        <p:nvCxnSpPr>
          <p:cNvPr id="10" name="Straight Connector 9">
            <a:extLst>
              <a:ext uri="{FF2B5EF4-FFF2-40B4-BE49-F238E27FC236}">
                <a16:creationId xmlns:a16="http://schemas.microsoft.com/office/drawing/2014/main" id="{3C671CAD-EFA0-4FF6-B475-A267CC785C76}"/>
              </a:ext>
            </a:extLst>
          </p:cNvPr>
          <p:cNvCxnSpPr>
            <a:cxnSpLocks/>
          </p:cNvCxnSpPr>
          <p:nvPr userDrawn="1"/>
        </p:nvCxnSpPr>
        <p:spPr>
          <a:xfrm>
            <a:off x="10099675" y="470271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99103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23" userDrawn="1">
          <p15:clr>
            <a:srgbClr val="FF96FF"/>
          </p15:clr>
        </p15:guide>
        <p15:guide id="7" pos="1453" userDrawn="1">
          <p15:clr>
            <a:srgbClr val="FF96FF"/>
          </p15:clr>
        </p15:guide>
        <p15:guide id="8" pos="2547" userDrawn="1">
          <p15:clr>
            <a:srgbClr val="FF96FF"/>
          </p15:clr>
        </p15:guide>
        <p15:guide id="9" pos="2680" userDrawn="1">
          <p15:clr>
            <a:srgbClr val="FF96FF"/>
          </p15:clr>
        </p15:guide>
        <p15:guide id="10" pos="3795"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ography and Dot Screen Picture">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Picture Placeholder 8">
            <a:extLst>
              <a:ext uri="{FF2B5EF4-FFF2-40B4-BE49-F238E27FC236}">
                <a16:creationId xmlns:a16="http://schemas.microsoft.com/office/drawing/2014/main" id="{5C854EB1-7CCC-45DE-AF0F-E195688CE364}"/>
              </a:ext>
            </a:extLst>
          </p:cNvPr>
          <p:cNvSpPr>
            <a:spLocks noGrp="1"/>
          </p:cNvSpPr>
          <p:nvPr>
            <p:ph type="pic" sz="quarter" idx="10" hasCustomPrompt="1"/>
          </p:nvPr>
        </p:nvSpPr>
        <p:spPr>
          <a:xfrm>
            <a:off x="5575736" y="0"/>
            <a:ext cx="6616264" cy="6858000"/>
          </a:xfrm>
          <a:custGeom>
            <a:avLst/>
            <a:gdLst>
              <a:gd name="connsiteX0" fmla="*/ 56772 w 6616264"/>
              <a:gd name="connsiteY0" fmla="*/ 6855419 h 6858000"/>
              <a:gd name="connsiteX1" fmla="*/ 69029 w 6616264"/>
              <a:gd name="connsiteY1" fmla="*/ 6858000 h 6858000"/>
              <a:gd name="connsiteX2" fmla="*/ 44514 w 6616264"/>
              <a:gd name="connsiteY2" fmla="*/ 6858000 h 6858000"/>
              <a:gd name="connsiteX3" fmla="*/ 56772 w 6616264"/>
              <a:gd name="connsiteY3" fmla="*/ 6855419 h 6858000"/>
              <a:gd name="connsiteX4" fmla="*/ 629011 w 6616264"/>
              <a:gd name="connsiteY4" fmla="*/ 6807680 h 6858000"/>
              <a:gd name="connsiteX5" fmla="*/ 703848 w 6616264"/>
              <a:gd name="connsiteY5" fmla="*/ 6858000 h 6858000"/>
              <a:gd name="connsiteX6" fmla="*/ 554820 w 6616264"/>
              <a:gd name="connsiteY6" fmla="*/ 6858000 h 6858000"/>
              <a:gd name="connsiteX7" fmla="*/ 629011 w 6616264"/>
              <a:gd name="connsiteY7" fmla="*/ 6807680 h 6858000"/>
              <a:gd name="connsiteX8" fmla="*/ 1201250 w 6616264"/>
              <a:gd name="connsiteY8" fmla="*/ 6737359 h 6858000"/>
              <a:gd name="connsiteX9" fmla="*/ 1348988 w 6616264"/>
              <a:gd name="connsiteY9" fmla="*/ 6858000 h 6858000"/>
              <a:gd name="connsiteX10" fmla="*/ 1053513 w 6616264"/>
              <a:gd name="connsiteY10" fmla="*/ 6858000 h 6858000"/>
              <a:gd name="connsiteX11" fmla="*/ 1201250 w 6616264"/>
              <a:gd name="connsiteY11" fmla="*/ 6737359 h 6858000"/>
              <a:gd name="connsiteX12" fmla="*/ 56772 w 6616264"/>
              <a:gd name="connsiteY12" fmla="*/ 6273504 h 6858000"/>
              <a:gd name="connsiteX13" fmla="*/ 99350 w 6616264"/>
              <a:gd name="connsiteY13" fmla="*/ 6316083 h 6858000"/>
              <a:gd name="connsiteX14" fmla="*/ 56772 w 6616264"/>
              <a:gd name="connsiteY14" fmla="*/ 6358662 h 6858000"/>
              <a:gd name="connsiteX15" fmla="*/ 14192 w 6616264"/>
              <a:gd name="connsiteY15" fmla="*/ 6316083 h 6858000"/>
              <a:gd name="connsiteX16" fmla="*/ 56772 w 6616264"/>
              <a:gd name="connsiteY16" fmla="*/ 6273504 h 6858000"/>
              <a:gd name="connsiteX17" fmla="*/ 629011 w 6616264"/>
              <a:gd name="connsiteY17" fmla="*/ 6216086 h 6858000"/>
              <a:gd name="connsiteX18" fmla="*/ 729008 w 6616264"/>
              <a:gd name="connsiteY18" fmla="*/ 6316082 h 6858000"/>
              <a:gd name="connsiteX19" fmla="*/ 629011 w 6616264"/>
              <a:gd name="connsiteY19" fmla="*/ 6416080 h 6858000"/>
              <a:gd name="connsiteX20" fmla="*/ 529015 w 6616264"/>
              <a:gd name="connsiteY20" fmla="*/ 6316082 h 6858000"/>
              <a:gd name="connsiteX21" fmla="*/ 629011 w 6616264"/>
              <a:gd name="connsiteY21" fmla="*/ 6216086 h 6858000"/>
              <a:gd name="connsiteX22" fmla="*/ 1201251 w 6616264"/>
              <a:gd name="connsiteY22" fmla="*/ 6134799 h 6858000"/>
              <a:gd name="connsiteX23" fmla="*/ 1382536 w 6616264"/>
              <a:gd name="connsiteY23" fmla="*/ 6316083 h 6858000"/>
              <a:gd name="connsiteX24" fmla="*/ 1201251 w 6616264"/>
              <a:gd name="connsiteY24" fmla="*/ 6497367 h 6858000"/>
              <a:gd name="connsiteX25" fmla="*/ 1019967 w 6616264"/>
              <a:gd name="connsiteY25" fmla="*/ 6316083 h 6858000"/>
              <a:gd name="connsiteX26" fmla="*/ 1201251 w 6616264"/>
              <a:gd name="connsiteY26" fmla="*/ 6134799 h 6858000"/>
              <a:gd name="connsiteX27" fmla="*/ 56773 w 6616264"/>
              <a:gd name="connsiteY27" fmla="*/ 5692878 h 6858000"/>
              <a:gd name="connsiteX28" fmla="*/ 107738 w 6616264"/>
              <a:gd name="connsiteY28" fmla="*/ 5743844 h 6858000"/>
              <a:gd name="connsiteX29" fmla="*/ 56773 w 6616264"/>
              <a:gd name="connsiteY29" fmla="*/ 5794810 h 6858000"/>
              <a:gd name="connsiteX30" fmla="*/ 5806 w 6616264"/>
              <a:gd name="connsiteY30" fmla="*/ 5743844 h 6858000"/>
              <a:gd name="connsiteX31" fmla="*/ 56773 w 6616264"/>
              <a:gd name="connsiteY31" fmla="*/ 5692878 h 6858000"/>
              <a:gd name="connsiteX32" fmla="*/ 629011 w 6616264"/>
              <a:gd name="connsiteY32" fmla="*/ 5627718 h 6858000"/>
              <a:gd name="connsiteX33" fmla="*/ 744491 w 6616264"/>
              <a:gd name="connsiteY33" fmla="*/ 5743198 h 6858000"/>
              <a:gd name="connsiteX34" fmla="*/ 629011 w 6616264"/>
              <a:gd name="connsiteY34" fmla="*/ 5858678 h 6858000"/>
              <a:gd name="connsiteX35" fmla="*/ 513532 w 6616264"/>
              <a:gd name="connsiteY35" fmla="*/ 5743198 h 6858000"/>
              <a:gd name="connsiteX36" fmla="*/ 629011 w 6616264"/>
              <a:gd name="connsiteY36" fmla="*/ 5627718 h 6858000"/>
              <a:gd name="connsiteX37" fmla="*/ 1201250 w 6616264"/>
              <a:gd name="connsiteY37" fmla="*/ 5539979 h 6858000"/>
              <a:gd name="connsiteX38" fmla="*/ 1404470 w 6616264"/>
              <a:gd name="connsiteY38" fmla="*/ 5743198 h 6858000"/>
              <a:gd name="connsiteX39" fmla="*/ 1201250 w 6616264"/>
              <a:gd name="connsiteY39" fmla="*/ 5946418 h 6858000"/>
              <a:gd name="connsiteX40" fmla="*/ 998031 w 6616264"/>
              <a:gd name="connsiteY40" fmla="*/ 5743198 h 6858000"/>
              <a:gd name="connsiteX41" fmla="*/ 1201250 w 6616264"/>
              <a:gd name="connsiteY41" fmla="*/ 5539979 h 6858000"/>
              <a:gd name="connsiteX42" fmla="*/ 56772 w 6616264"/>
              <a:gd name="connsiteY42" fmla="*/ 5114187 h 6858000"/>
              <a:gd name="connsiteX43" fmla="*/ 113543 w 6616264"/>
              <a:gd name="connsiteY43" fmla="*/ 5170959 h 6858000"/>
              <a:gd name="connsiteX44" fmla="*/ 56772 w 6616264"/>
              <a:gd name="connsiteY44" fmla="*/ 5227731 h 6858000"/>
              <a:gd name="connsiteX45" fmla="*/ 0 w 6616264"/>
              <a:gd name="connsiteY45" fmla="*/ 5170959 h 6858000"/>
              <a:gd name="connsiteX46" fmla="*/ 56772 w 6616264"/>
              <a:gd name="connsiteY46" fmla="*/ 5114187 h 6858000"/>
              <a:gd name="connsiteX47" fmla="*/ 629011 w 6616264"/>
              <a:gd name="connsiteY47" fmla="*/ 5045802 h 6858000"/>
              <a:gd name="connsiteX48" fmla="*/ 754168 w 6616264"/>
              <a:gd name="connsiteY48" fmla="*/ 5170959 h 6858000"/>
              <a:gd name="connsiteX49" fmla="*/ 629011 w 6616264"/>
              <a:gd name="connsiteY49" fmla="*/ 5296116 h 6858000"/>
              <a:gd name="connsiteX50" fmla="*/ 503854 w 6616264"/>
              <a:gd name="connsiteY50" fmla="*/ 5170959 h 6858000"/>
              <a:gd name="connsiteX51" fmla="*/ 629011 w 6616264"/>
              <a:gd name="connsiteY51" fmla="*/ 5045802 h 6858000"/>
              <a:gd name="connsiteX52" fmla="*/ 1201250 w 6616264"/>
              <a:gd name="connsiteY52" fmla="*/ 4954191 h 6858000"/>
              <a:gd name="connsiteX53" fmla="*/ 1401022 w 6616264"/>
              <a:gd name="connsiteY53" fmla="*/ 5086465 h 6858000"/>
              <a:gd name="connsiteX54" fmla="*/ 1410074 w 6616264"/>
              <a:gd name="connsiteY54" fmla="*/ 5131469 h 6858000"/>
              <a:gd name="connsiteX55" fmla="*/ 1406404 w 6616264"/>
              <a:gd name="connsiteY55" fmla="*/ 5157373 h 6858000"/>
              <a:gd name="connsiteX56" fmla="*/ 1412511 w 6616264"/>
              <a:gd name="connsiteY56" fmla="*/ 5198248 h 6858000"/>
              <a:gd name="connsiteX57" fmla="*/ 1401022 w 6616264"/>
              <a:gd name="connsiteY57" fmla="*/ 5255179 h 6858000"/>
              <a:gd name="connsiteX58" fmla="*/ 1201250 w 6616264"/>
              <a:gd name="connsiteY58" fmla="*/ 5387726 h 6858000"/>
              <a:gd name="connsiteX59" fmla="*/ 984484 w 6616264"/>
              <a:gd name="connsiteY59" fmla="*/ 5170958 h 6858000"/>
              <a:gd name="connsiteX60" fmla="*/ 1201250 w 6616264"/>
              <a:gd name="connsiteY60" fmla="*/ 4954191 h 6858000"/>
              <a:gd name="connsiteX61" fmla="*/ 56772 w 6616264"/>
              <a:gd name="connsiteY61" fmla="*/ 4541947 h 6858000"/>
              <a:gd name="connsiteX62" fmla="*/ 113543 w 6616264"/>
              <a:gd name="connsiteY62" fmla="*/ 4598719 h 6858000"/>
              <a:gd name="connsiteX63" fmla="*/ 56772 w 6616264"/>
              <a:gd name="connsiteY63" fmla="*/ 4655491 h 6858000"/>
              <a:gd name="connsiteX64" fmla="*/ 0 w 6616264"/>
              <a:gd name="connsiteY64" fmla="*/ 4598719 h 6858000"/>
              <a:gd name="connsiteX65" fmla="*/ 56772 w 6616264"/>
              <a:gd name="connsiteY65" fmla="*/ 4541947 h 6858000"/>
              <a:gd name="connsiteX66" fmla="*/ 629011 w 6616264"/>
              <a:gd name="connsiteY66" fmla="*/ 4471627 h 6858000"/>
              <a:gd name="connsiteX67" fmla="*/ 756105 w 6616264"/>
              <a:gd name="connsiteY67" fmla="*/ 4598719 h 6858000"/>
              <a:gd name="connsiteX68" fmla="*/ 629011 w 6616264"/>
              <a:gd name="connsiteY68" fmla="*/ 4725813 h 6858000"/>
              <a:gd name="connsiteX69" fmla="*/ 501919 w 6616264"/>
              <a:gd name="connsiteY69" fmla="*/ 4598719 h 6858000"/>
              <a:gd name="connsiteX70" fmla="*/ 629011 w 6616264"/>
              <a:gd name="connsiteY70" fmla="*/ 4471627 h 6858000"/>
              <a:gd name="connsiteX71" fmla="*/ 1201250 w 6616264"/>
              <a:gd name="connsiteY71" fmla="*/ 4380017 h 6858000"/>
              <a:gd name="connsiteX72" fmla="*/ 1402746 w 6616264"/>
              <a:gd name="connsiteY72" fmla="*/ 4513652 h 6858000"/>
              <a:gd name="connsiteX73" fmla="*/ 1409763 w 6616264"/>
              <a:gd name="connsiteY73" fmla="*/ 4548337 h 6858000"/>
              <a:gd name="connsiteX74" fmla="*/ 1404469 w 6616264"/>
              <a:gd name="connsiteY74" fmla="*/ 4585133 h 6858000"/>
              <a:gd name="connsiteX75" fmla="*/ 1411993 w 6616264"/>
              <a:gd name="connsiteY75" fmla="*/ 4638075 h 6858000"/>
              <a:gd name="connsiteX76" fmla="*/ 1402746 w 6616264"/>
              <a:gd name="connsiteY76" fmla="*/ 4683788 h 6858000"/>
              <a:gd name="connsiteX77" fmla="*/ 1201250 w 6616264"/>
              <a:gd name="connsiteY77" fmla="*/ 4817423 h 6858000"/>
              <a:gd name="connsiteX78" fmla="*/ 982548 w 6616264"/>
              <a:gd name="connsiteY78" fmla="*/ 4598719 h 6858000"/>
              <a:gd name="connsiteX79" fmla="*/ 1201250 w 6616264"/>
              <a:gd name="connsiteY79" fmla="*/ 4380017 h 6858000"/>
              <a:gd name="connsiteX80" fmla="*/ 56772 w 6616264"/>
              <a:gd name="connsiteY80" fmla="*/ 3971644 h 6858000"/>
              <a:gd name="connsiteX81" fmla="*/ 111609 w 6616264"/>
              <a:gd name="connsiteY81" fmla="*/ 4026481 h 6858000"/>
              <a:gd name="connsiteX82" fmla="*/ 56772 w 6616264"/>
              <a:gd name="connsiteY82" fmla="*/ 4081318 h 6858000"/>
              <a:gd name="connsiteX83" fmla="*/ 1935 w 6616264"/>
              <a:gd name="connsiteY83" fmla="*/ 4026481 h 6858000"/>
              <a:gd name="connsiteX84" fmla="*/ 56772 w 6616264"/>
              <a:gd name="connsiteY84" fmla="*/ 3971644 h 6858000"/>
              <a:gd name="connsiteX85" fmla="*/ 629011 w 6616264"/>
              <a:gd name="connsiteY85" fmla="*/ 3905839 h 6858000"/>
              <a:gd name="connsiteX86" fmla="*/ 749008 w 6616264"/>
              <a:gd name="connsiteY86" fmla="*/ 4025835 h 6858000"/>
              <a:gd name="connsiteX87" fmla="*/ 629011 w 6616264"/>
              <a:gd name="connsiteY87" fmla="*/ 4145832 h 6858000"/>
              <a:gd name="connsiteX88" fmla="*/ 509015 w 6616264"/>
              <a:gd name="connsiteY88" fmla="*/ 4025835 h 6858000"/>
              <a:gd name="connsiteX89" fmla="*/ 629011 w 6616264"/>
              <a:gd name="connsiteY89" fmla="*/ 3905839 h 6858000"/>
              <a:gd name="connsiteX90" fmla="*/ 1203892 w 6616264"/>
              <a:gd name="connsiteY90" fmla="*/ 3814492 h 6858000"/>
              <a:gd name="connsiteX91" fmla="*/ 1409012 w 6616264"/>
              <a:gd name="connsiteY91" fmla="*/ 3986118 h 6858000"/>
              <a:gd name="connsiteX92" fmla="*/ 1241229 w 6616264"/>
              <a:gd name="connsiteY92" fmla="*/ 4233929 h 6858000"/>
              <a:gd name="connsiteX93" fmla="*/ 993420 w 6616264"/>
              <a:gd name="connsiteY93" fmla="*/ 4066147 h 6858000"/>
              <a:gd name="connsiteX94" fmla="*/ 1161200 w 6616264"/>
              <a:gd name="connsiteY94" fmla="*/ 3818335 h 6858000"/>
              <a:gd name="connsiteX95" fmla="*/ 1203892 w 6616264"/>
              <a:gd name="connsiteY95" fmla="*/ 3814492 h 6858000"/>
              <a:gd name="connsiteX96" fmla="*/ 56773 w 6616264"/>
              <a:gd name="connsiteY96" fmla="*/ 3404566 h 6858000"/>
              <a:gd name="connsiteX97" fmla="*/ 105802 w 6616264"/>
              <a:gd name="connsiteY97" fmla="*/ 3453597 h 6858000"/>
              <a:gd name="connsiteX98" fmla="*/ 56773 w 6616264"/>
              <a:gd name="connsiteY98" fmla="*/ 3502626 h 6858000"/>
              <a:gd name="connsiteX99" fmla="*/ 7742 w 6616264"/>
              <a:gd name="connsiteY99" fmla="*/ 3453597 h 6858000"/>
              <a:gd name="connsiteX100" fmla="*/ 56773 w 6616264"/>
              <a:gd name="connsiteY100" fmla="*/ 3404566 h 6858000"/>
              <a:gd name="connsiteX101" fmla="*/ 629011 w 6616264"/>
              <a:gd name="connsiteY101" fmla="*/ 3346503 h 6858000"/>
              <a:gd name="connsiteX102" fmla="*/ 736105 w 6616264"/>
              <a:gd name="connsiteY102" fmla="*/ 3453597 h 6858000"/>
              <a:gd name="connsiteX103" fmla="*/ 629011 w 6616264"/>
              <a:gd name="connsiteY103" fmla="*/ 3560690 h 6858000"/>
              <a:gd name="connsiteX104" fmla="*/ 521918 w 6616264"/>
              <a:gd name="connsiteY104" fmla="*/ 3453597 h 6858000"/>
              <a:gd name="connsiteX105" fmla="*/ 629011 w 6616264"/>
              <a:gd name="connsiteY105" fmla="*/ 3346503 h 6858000"/>
              <a:gd name="connsiteX106" fmla="*/ 1202686 w 6616264"/>
              <a:gd name="connsiteY106" fmla="*/ 3262069 h 6858000"/>
              <a:gd name="connsiteX107" fmla="*/ 1378371 w 6616264"/>
              <a:gd name="connsiteY107" fmla="*/ 3380399 h 6858000"/>
              <a:gd name="connsiteX108" fmla="*/ 1274673 w 6616264"/>
              <a:gd name="connsiteY108" fmla="*/ 3630752 h 6858000"/>
              <a:gd name="connsiteX109" fmla="*/ 1024320 w 6616264"/>
              <a:gd name="connsiteY109" fmla="*/ 3527054 h 6858000"/>
              <a:gd name="connsiteX110" fmla="*/ 1128017 w 6616264"/>
              <a:gd name="connsiteY110" fmla="*/ 3276701 h 6858000"/>
              <a:gd name="connsiteX111" fmla="*/ 1202686 w 6616264"/>
              <a:gd name="connsiteY111" fmla="*/ 3262069 h 6858000"/>
              <a:gd name="connsiteX112" fmla="*/ 56772 w 6616264"/>
              <a:gd name="connsiteY112" fmla="*/ 2842649 h 6858000"/>
              <a:gd name="connsiteX113" fmla="*/ 95481 w 6616264"/>
              <a:gd name="connsiteY113" fmla="*/ 2881357 h 6858000"/>
              <a:gd name="connsiteX114" fmla="*/ 56772 w 6616264"/>
              <a:gd name="connsiteY114" fmla="*/ 2920066 h 6858000"/>
              <a:gd name="connsiteX115" fmla="*/ 18064 w 6616264"/>
              <a:gd name="connsiteY115" fmla="*/ 2881357 h 6858000"/>
              <a:gd name="connsiteX116" fmla="*/ 56772 w 6616264"/>
              <a:gd name="connsiteY116" fmla="*/ 2842649 h 6858000"/>
              <a:gd name="connsiteX117" fmla="*/ 629011 w 6616264"/>
              <a:gd name="connsiteY117" fmla="*/ 2794263 h 6858000"/>
              <a:gd name="connsiteX118" fmla="*/ 716105 w 6616264"/>
              <a:gd name="connsiteY118" fmla="*/ 2881357 h 6858000"/>
              <a:gd name="connsiteX119" fmla="*/ 629011 w 6616264"/>
              <a:gd name="connsiteY119" fmla="*/ 2968450 h 6858000"/>
              <a:gd name="connsiteX120" fmla="*/ 541918 w 6616264"/>
              <a:gd name="connsiteY120" fmla="*/ 2881357 h 6858000"/>
              <a:gd name="connsiteX121" fmla="*/ 629011 w 6616264"/>
              <a:gd name="connsiteY121" fmla="*/ 2794263 h 6858000"/>
              <a:gd name="connsiteX122" fmla="*/ 1201251 w 6616264"/>
              <a:gd name="connsiteY122" fmla="*/ 2715555 h 6858000"/>
              <a:gd name="connsiteX123" fmla="*/ 1367053 w 6616264"/>
              <a:gd name="connsiteY123" fmla="*/ 2881357 h 6858000"/>
              <a:gd name="connsiteX124" fmla="*/ 1201251 w 6616264"/>
              <a:gd name="connsiteY124" fmla="*/ 3047158 h 6858000"/>
              <a:gd name="connsiteX125" fmla="*/ 1035450 w 6616264"/>
              <a:gd name="connsiteY125" fmla="*/ 2881357 h 6858000"/>
              <a:gd name="connsiteX126" fmla="*/ 1201251 w 6616264"/>
              <a:gd name="connsiteY126" fmla="*/ 2715555 h 6858000"/>
              <a:gd name="connsiteX127" fmla="*/ 629011 w 6616264"/>
              <a:gd name="connsiteY127" fmla="*/ 2240732 h 6858000"/>
              <a:gd name="connsiteX128" fmla="*/ 696752 w 6616264"/>
              <a:gd name="connsiteY128" fmla="*/ 2308473 h 6858000"/>
              <a:gd name="connsiteX129" fmla="*/ 629011 w 6616264"/>
              <a:gd name="connsiteY129" fmla="*/ 2376214 h 6858000"/>
              <a:gd name="connsiteX130" fmla="*/ 561272 w 6616264"/>
              <a:gd name="connsiteY130" fmla="*/ 2308473 h 6858000"/>
              <a:gd name="connsiteX131" fmla="*/ 629011 w 6616264"/>
              <a:gd name="connsiteY131" fmla="*/ 2240732 h 6858000"/>
              <a:gd name="connsiteX132" fmla="*/ 1201250 w 6616264"/>
              <a:gd name="connsiteY132" fmla="*/ 2176227 h 6858000"/>
              <a:gd name="connsiteX133" fmla="*/ 1333504 w 6616264"/>
              <a:gd name="connsiteY133" fmla="*/ 2308479 h 6858000"/>
              <a:gd name="connsiteX134" fmla="*/ 1201250 w 6616264"/>
              <a:gd name="connsiteY134" fmla="*/ 2440726 h 6858000"/>
              <a:gd name="connsiteX135" fmla="*/ 1068997 w 6616264"/>
              <a:gd name="connsiteY135" fmla="*/ 2308479 h 6858000"/>
              <a:gd name="connsiteX136" fmla="*/ 1201250 w 6616264"/>
              <a:gd name="connsiteY136" fmla="*/ 2176227 h 6858000"/>
              <a:gd name="connsiteX137" fmla="*/ 1773490 w 6616264"/>
              <a:gd name="connsiteY137" fmla="*/ 2088481 h 6858000"/>
              <a:gd name="connsiteX138" fmla="*/ 1976166 w 6616264"/>
              <a:gd name="connsiteY138" fmla="*/ 2222935 h 6858000"/>
              <a:gd name="connsiteX139" fmla="*/ 1987399 w 6616264"/>
              <a:gd name="connsiteY139" fmla="*/ 2278426 h 6858000"/>
              <a:gd name="connsiteX140" fmla="*/ 1985740 w 6616264"/>
              <a:gd name="connsiteY140" fmla="*/ 2294890 h 6858000"/>
              <a:gd name="connsiteX141" fmla="*/ 1989817 w 6616264"/>
              <a:gd name="connsiteY141" fmla="*/ 2326586 h 6858000"/>
              <a:gd name="connsiteX142" fmla="*/ 1976166 w 6616264"/>
              <a:gd name="connsiteY142" fmla="*/ 2394018 h 6858000"/>
              <a:gd name="connsiteX143" fmla="*/ 1773490 w 6616264"/>
              <a:gd name="connsiteY143" fmla="*/ 2528464 h 6858000"/>
              <a:gd name="connsiteX144" fmla="*/ 1553498 w 6616264"/>
              <a:gd name="connsiteY144" fmla="*/ 2308473 h 6858000"/>
              <a:gd name="connsiteX145" fmla="*/ 1773490 w 6616264"/>
              <a:gd name="connsiteY145" fmla="*/ 2088481 h 6858000"/>
              <a:gd name="connsiteX146" fmla="*/ 629011 w 6616264"/>
              <a:gd name="connsiteY146" fmla="*/ 1688493 h 6858000"/>
              <a:gd name="connsiteX147" fmla="*/ 676752 w 6616264"/>
              <a:gd name="connsiteY147" fmla="*/ 1736234 h 6858000"/>
              <a:gd name="connsiteX148" fmla="*/ 629011 w 6616264"/>
              <a:gd name="connsiteY148" fmla="*/ 1783975 h 6858000"/>
              <a:gd name="connsiteX149" fmla="*/ 581271 w 6616264"/>
              <a:gd name="connsiteY149" fmla="*/ 1736234 h 6858000"/>
              <a:gd name="connsiteX150" fmla="*/ 629011 w 6616264"/>
              <a:gd name="connsiteY150" fmla="*/ 1688493 h 6858000"/>
              <a:gd name="connsiteX151" fmla="*/ 1201250 w 6616264"/>
              <a:gd name="connsiteY151" fmla="*/ 1639465 h 6858000"/>
              <a:gd name="connsiteX152" fmla="*/ 1298022 w 6616264"/>
              <a:gd name="connsiteY152" fmla="*/ 1736237 h 6858000"/>
              <a:gd name="connsiteX153" fmla="*/ 1201250 w 6616264"/>
              <a:gd name="connsiteY153" fmla="*/ 1833008 h 6858000"/>
              <a:gd name="connsiteX154" fmla="*/ 1104480 w 6616264"/>
              <a:gd name="connsiteY154" fmla="*/ 1736237 h 6858000"/>
              <a:gd name="connsiteX155" fmla="*/ 1201250 w 6616264"/>
              <a:gd name="connsiteY155" fmla="*/ 1639465 h 6858000"/>
              <a:gd name="connsiteX156" fmla="*/ 1741933 w 6616264"/>
              <a:gd name="connsiteY156" fmla="*/ 1572389 h 6858000"/>
              <a:gd name="connsiteX157" fmla="*/ 1937614 w 6616264"/>
              <a:gd name="connsiteY157" fmla="*/ 1704875 h 6858000"/>
              <a:gd name="connsiteX158" fmla="*/ 1805127 w 6616264"/>
              <a:gd name="connsiteY158" fmla="*/ 1900555 h 6858000"/>
              <a:gd name="connsiteX159" fmla="*/ 1609447 w 6616264"/>
              <a:gd name="connsiteY159" fmla="*/ 1768068 h 6858000"/>
              <a:gd name="connsiteX160" fmla="*/ 1741933 w 6616264"/>
              <a:gd name="connsiteY160" fmla="*/ 1572389 h 6858000"/>
              <a:gd name="connsiteX161" fmla="*/ 1189474 w 6616264"/>
              <a:gd name="connsiteY161" fmla="*/ 1102707 h 6858000"/>
              <a:gd name="connsiteX162" fmla="*/ 1262761 w 6616264"/>
              <a:gd name="connsiteY162" fmla="*/ 1152327 h 6858000"/>
              <a:gd name="connsiteX163" fmla="*/ 1213141 w 6616264"/>
              <a:gd name="connsiteY163" fmla="*/ 1225613 h 6858000"/>
              <a:gd name="connsiteX164" fmla="*/ 1139856 w 6616264"/>
              <a:gd name="connsiteY164" fmla="*/ 1175994 h 6858000"/>
              <a:gd name="connsiteX165" fmla="*/ 1189474 w 6616264"/>
              <a:gd name="connsiteY165" fmla="*/ 1102707 h 6858000"/>
              <a:gd name="connsiteX166" fmla="*/ 1773490 w 6616264"/>
              <a:gd name="connsiteY166" fmla="*/ 1043355 h 6858000"/>
              <a:gd name="connsiteX167" fmla="*/ 1894132 w 6616264"/>
              <a:gd name="connsiteY167" fmla="*/ 1163996 h 6858000"/>
              <a:gd name="connsiteX168" fmla="*/ 1773490 w 6616264"/>
              <a:gd name="connsiteY168" fmla="*/ 1284638 h 6858000"/>
              <a:gd name="connsiteX169" fmla="*/ 1652849 w 6616264"/>
              <a:gd name="connsiteY169" fmla="*/ 1163996 h 6858000"/>
              <a:gd name="connsiteX170" fmla="*/ 1773490 w 6616264"/>
              <a:gd name="connsiteY170" fmla="*/ 1043355 h 6858000"/>
              <a:gd name="connsiteX171" fmla="*/ 2346375 w 6616264"/>
              <a:gd name="connsiteY171" fmla="*/ 973034 h 6858000"/>
              <a:gd name="connsiteX172" fmla="*/ 2537335 w 6616264"/>
              <a:gd name="connsiteY172" fmla="*/ 1163996 h 6858000"/>
              <a:gd name="connsiteX173" fmla="*/ 2346375 w 6616264"/>
              <a:gd name="connsiteY173" fmla="*/ 1354957 h 6858000"/>
              <a:gd name="connsiteX174" fmla="*/ 2155413 w 6616264"/>
              <a:gd name="connsiteY174" fmla="*/ 1163996 h 6858000"/>
              <a:gd name="connsiteX175" fmla="*/ 2346375 w 6616264"/>
              <a:gd name="connsiteY175" fmla="*/ 973034 h 6858000"/>
              <a:gd name="connsiteX176" fmla="*/ 1201251 w 6616264"/>
              <a:gd name="connsiteY176" fmla="*/ 554986 h 6858000"/>
              <a:gd name="connsiteX177" fmla="*/ 1238024 w 6616264"/>
              <a:gd name="connsiteY177" fmla="*/ 591758 h 6858000"/>
              <a:gd name="connsiteX178" fmla="*/ 1201251 w 6616264"/>
              <a:gd name="connsiteY178" fmla="*/ 628531 h 6858000"/>
              <a:gd name="connsiteX179" fmla="*/ 1164478 w 6616264"/>
              <a:gd name="connsiteY179" fmla="*/ 591758 h 6858000"/>
              <a:gd name="connsiteX180" fmla="*/ 1201251 w 6616264"/>
              <a:gd name="connsiteY180" fmla="*/ 554986 h 6858000"/>
              <a:gd name="connsiteX181" fmla="*/ 1773490 w 6616264"/>
              <a:gd name="connsiteY181" fmla="*/ 516275 h 6858000"/>
              <a:gd name="connsiteX182" fmla="*/ 1848972 w 6616264"/>
              <a:gd name="connsiteY182" fmla="*/ 591757 h 6858000"/>
              <a:gd name="connsiteX183" fmla="*/ 1773490 w 6616264"/>
              <a:gd name="connsiteY183" fmla="*/ 667238 h 6858000"/>
              <a:gd name="connsiteX184" fmla="*/ 1698009 w 6616264"/>
              <a:gd name="connsiteY184" fmla="*/ 591757 h 6858000"/>
              <a:gd name="connsiteX185" fmla="*/ 1773490 w 6616264"/>
              <a:gd name="connsiteY185" fmla="*/ 516275 h 6858000"/>
              <a:gd name="connsiteX186" fmla="*/ 2346375 w 6616264"/>
              <a:gd name="connsiteY186" fmla="*/ 462084 h 6858000"/>
              <a:gd name="connsiteX187" fmla="*/ 2476048 w 6616264"/>
              <a:gd name="connsiteY187" fmla="*/ 591757 h 6858000"/>
              <a:gd name="connsiteX188" fmla="*/ 2346375 w 6616264"/>
              <a:gd name="connsiteY188" fmla="*/ 721429 h 6858000"/>
              <a:gd name="connsiteX189" fmla="*/ 2216701 w 6616264"/>
              <a:gd name="connsiteY189" fmla="*/ 591757 h 6858000"/>
              <a:gd name="connsiteX190" fmla="*/ 2346375 w 6616264"/>
              <a:gd name="connsiteY190" fmla="*/ 462084 h 6858000"/>
              <a:gd name="connsiteX191" fmla="*/ 2918614 w 6616264"/>
              <a:gd name="connsiteY191" fmla="*/ 395638 h 6858000"/>
              <a:gd name="connsiteX192" fmla="*/ 3114092 w 6616264"/>
              <a:gd name="connsiteY192" fmla="*/ 591115 h 6858000"/>
              <a:gd name="connsiteX193" fmla="*/ 2918614 w 6616264"/>
              <a:gd name="connsiteY193" fmla="*/ 786593 h 6858000"/>
              <a:gd name="connsiteX194" fmla="*/ 2723137 w 6616264"/>
              <a:gd name="connsiteY194" fmla="*/ 591115 h 6858000"/>
              <a:gd name="connsiteX195" fmla="*/ 2918614 w 6616264"/>
              <a:gd name="connsiteY195" fmla="*/ 395638 h 6858000"/>
              <a:gd name="connsiteX196" fmla="*/ 4310582 w 6616264"/>
              <a:gd name="connsiteY196" fmla="*/ 0 h 6858000"/>
              <a:gd name="connsiteX197" fmla="*/ 6616264 w 6616264"/>
              <a:gd name="connsiteY197" fmla="*/ 0 h 6858000"/>
              <a:gd name="connsiteX198" fmla="*/ 6616264 w 6616264"/>
              <a:gd name="connsiteY198" fmla="*/ 6845058 h 6858000"/>
              <a:gd name="connsiteX199" fmla="*/ 1487047 w 6616264"/>
              <a:gd name="connsiteY199" fmla="*/ 6845058 h 6858000"/>
              <a:gd name="connsiteX200" fmla="*/ 1727039 w 6616264"/>
              <a:gd name="connsiteY200" fmla="*/ 6632807 h 6858000"/>
              <a:gd name="connsiteX201" fmla="*/ 1965741 w 6616264"/>
              <a:gd name="connsiteY201" fmla="*/ 6834091 h 6858000"/>
              <a:gd name="connsiteX202" fmla="*/ 2090254 w 6616264"/>
              <a:gd name="connsiteY202" fmla="*/ 6611518 h 6858000"/>
              <a:gd name="connsiteX203" fmla="*/ 1960580 w 6616264"/>
              <a:gd name="connsiteY203" fmla="*/ 6459265 h 6858000"/>
              <a:gd name="connsiteX204" fmla="*/ 1727039 w 6616264"/>
              <a:gd name="connsiteY204" fmla="*/ 6583777 h 6858000"/>
              <a:gd name="connsiteX205" fmla="*/ 1445758 w 6616264"/>
              <a:gd name="connsiteY205" fmla="*/ 6302496 h 6858000"/>
              <a:gd name="connsiteX206" fmla="*/ 1658654 w 6616264"/>
              <a:gd name="connsiteY206" fmla="*/ 6029602 h 6858000"/>
              <a:gd name="connsiteX207" fmla="*/ 1419307 w 6616264"/>
              <a:gd name="connsiteY207" fmla="*/ 5729611 h 6858000"/>
              <a:gd name="connsiteX208" fmla="*/ 1598012 w 6616264"/>
              <a:gd name="connsiteY208" fmla="*/ 5450911 h 6858000"/>
              <a:gd name="connsiteX209" fmla="*/ 1420467 w 6616264"/>
              <a:gd name="connsiteY209" fmla="*/ 5251502 h 6858000"/>
              <a:gd name="connsiteX210" fmla="*/ 1412511 w 6616264"/>
              <a:gd name="connsiteY210" fmla="*/ 5198248 h 6858000"/>
              <a:gd name="connsiteX211" fmla="*/ 1418018 w 6616264"/>
              <a:gd name="connsiteY211" fmla="*/ 5170958 h 6858000"/>
              <a:gd name="connsiteX212" fmla="*/ 1410074 w 6616264"/>
              <a:gd name="connsiteY212" fmla="*/ 5131469 h 6858000"/>
              <a:gd name="connsiteX213" fmla="*/ 1419106 w 6616264"/>
              <a:gd name="connsiteY213" fmla="*/ 5067728 h 6858000"/>
              <a:gd name="connsiteX214" fmla="*/ 1580592 w 6616264"/>
              <a:gd name="connsiteY214" fmla="*/ 4872220 h 6858000"/>
              <a:gd name="connsiteX215" fmla="*/ 1417291 w 6616264"/>
              <a:gd name="connsiteY215" fmla="*/ 4675352 h 6858000"/>
              <a:gd name="connsiteX216" fmla="*/ 1411993 w 6616264"/>
              <a:gd name="connsiteY216" fmla="*/ 4638075 h 6858000"/>
              <a:gd name="connsiteX217" fmla="*/ 1419954 w 6616264"/>
              <a:gd name="connsiteY217" fmla="*/ 4598719 h 6858000"/>
              <a:gd name="connsiteX218" fmla="*/ 1409763 w 6616264"/>
              <a:gd name="connsiteY218" fmla="*/ 4548337 h 6858000"/>
              <a:gd name="connsiteX219" fmla="*/ 1417623 w 6616264"/>
              <a:gd name="connsiteY219" fmla="*/ 4493695 h 6858000"/>
              <a:gd name="connsiteX220" fmla="*/ 1584463 w 6616264"/>
              <a:gd name="connsiteY220" fmla="*/ 4295465 h 6858000"/>
              <a:gd name="connsiteX221" fmla="*/ 1410276 w 6616264"/>
              <a:gd name="connsiteY221" fmla="*/ 4012249 h 6858000"/>
              <a:gd name="connsiteX222" fmla="*/ 1619945 w 6616264"/>
              <a:gd name="connsiteY222" fmla="*/ 3714194 h 6858000"/>
              <a:gd name="connsiteX223" fmla="*/ 1432210 w 6616264"/>
              <a:gd name="connsiteY223" fmla="*/ 3440009 h 6858000"/>
              <a:gd name="connsiteX224" fmla="*/ 1727039 w 6616264"/>
              <a:gd name="connsiteY224" fmla="*/ 3145180 h 6858000"/>
              <a:gd name="connsiteX225" fmla="*/ 1959290 w 6616264"/>
              <a:gd name="connsiteY225" fmla="*/ 3259370 h 6858000"/>
              <a:gd name="connsiteX226" fmla="*/ 2066382 w 6616264"/>
              <a:gd name="connsiteY226" fmla="*/ 3133568 h 6858000"/>
              <a:gd name="connsiteX227" fmla="*/ 1963805 w 6616264"/>
              <a:gd name="connsiteY227" fmla="*/ 2980025 h 6858000"/>
              <a:gd name="connsiteX228" fmla="*/ 1726393 w 6616264"/>
              <a:gd name="connsiteY228" fmla="*/ 3129696 h 6858000"/>
              <a:gd name="connsiteX229" fmla="*/ 1463822 w 6616264"/>
              <a:gd name="connsiteY229" fmla="*/ 2867125 h 6858000"/>
              <a:gd name="connsiteX230" fmla="*/ 1726393 w 6616264"/>
              <a:gd name="connsiteY230" fmla="*/ 2604553 h 6858000"/>
              <a:gd name="connsiteX231" fmla="*/ 1963805 w 6616264"/>
              <a:gd name="connsiteY231" fmla="*/ 2754226 h 6858000"/>
              <a:gd name="connsiteX232" fmla="*/ 2128316 w 6616264"/>
              <a:gd name="connsiteY232" fmla="*/ 2557458 h 6858000"/>
              <a:gd name="connsiteX233" fmla="*/ 1995952 w 6616264"/>
              <a:gd name="connsiteY233" fmla="*/ 2374289 h 6858000"/>
              <a:gd name="connsiteX234" fmla="*/ 1989817 w 6616264"/>
              <a:gd name="connsiteY234" fmla="*/ 2326586 h 6858000"/>
              <a:gd name="connsiteX235" fmla="*/ 1993483 w 6616264"/>
              <a:gd name="connsiteY235" fmla="*/ 2308473 h 6858000"/>
              <a:gd name="connsiteX236" fmla="*/ 1987399 w 6616264"/>
              <a:gd name="connsiteY236" fmla="*/ 2278426 h 6858000"/>
              <a:gd name="connsiteX237" fmla="*/ 1992121 w 6616264"/>
              <a:gd name="connsiteY237" fmla="*/ 2231592 h 6858000"/>
              <a:gd name="connsiteX238" fmla="*/ 2299279 w 6616264"/>
              <a:gd name="connsiteY238" fmla="*/ 1981352 h 6858000"/>
              <a:gd name="connsiteX239" fmla="*/ 2538626 w 6616264"/>
              <a:gd name="connsiteY239" fmla="*/ 2092962 h 6858000"/>
              <a:gd name="connsiteX240" fmla="*/ 2647654 w 6616264"/>
              <a:gd name="connsiteY240" fmla="*/ 1976190 h 6858000"/>
              <a:gd name="connsiteX241" fmla="*/ 2542496 w 6616264"/>
              <a:gd name="connsiteY241" fmla="*/ 1803293 h 6858000"/>
              <a:gd name="connsiteX242" fmla="*/ 2298633 w 6616264"/>
              <a:gd name="connsiteY242" fmla="*/ 1979417 h 6858000"/>
              <a:gd name="connsiteX243" fmla="*/ 2041223 w 6616264"/>
              <a:gd name="connsiteY243" fmla="*/ 1722003 h 6858000"/>
              <a:gd name="connsiteX244" fmla="*/ 2298633 w 6616264"/>
              <a:gd name="connsiteY244" fmla="*/ 1464593 h 6858000"/>
              <a:gd name="connsiteX245" fmla="*/ 2542496 w 6616264"/>
              <a:gd name="connsiteY245" fmla="*/ 1640718 h 6858000"/>
              <a:gd name="connsiteX246" fmla="*/ 2760554 w 6616264"/>
              <a:gd name="connsiteY246" fmla="*/ 1402016 h 6858000"/>
              <a:gd name="connsiteX247" fmla="*/ 2595399 w 6616264"/>
              <a:gd name="connsiteY247" fmla="*/ 1149118 h 6858000"/>
              <a:gd name="connsiteX248" fmla="*/ 2871517 w 6616264"/>
              <a:gd name="connsiteY248" fmla="*/ 872997 h 6858000"/>
              <a:gd name="connsiteX249" fmla="*/ 3123122 w 6616264"/>
              <a:gd name="connsiteY249" fmla="*/ 1035574 h 6858000"/>
              <a:gd name="connsiteX250" fmla="*/ 3348276 w 6616264"/>
              <a:gd name="connsiteY250" fmla="*/ 822035 h 6858000"/>
              <a:gd name="connsiteX251" fmla="*/ 3179894 w 6616264"/>
              <a:gd name="connsiteY251" fmla="*/ 576235 h 6858000"/>
              <a:gd name="connsiteX252" fmla="*/ 3443756 w 6616264"/>
              <a:gd name="connsiteY252" fmla="*/ 312373 h 6858000"/>
              <a:gd name="connsiteX253" fmla="*/ 3699877 w 6616264"/>
              <a:gd name="connsiteY253" fmla="*/ 514303 h 6858000"/>
              <a:gd name="connsiteX254" fmla="*/ 4015996 w 6616264"/>
              <a:gd name="connsiteY254" fmla="*/ 254311 h 6858000"/>
              <a:gd name="connsiteX255" fmla="*/ 4275343 w 6616264"/>
              <a:gd name="connsiteY255" fmla="*/ 385274 h 6858000"/>
              <a:gd name="connsiteX256" fmla="*/ 4441788 w 6616264"/>
              <a:gd name="connsiteY256" fmla="*/ 240118 h 6858000"/>
              <a:gd name="connsiteX257" fmla="*/ 4310179 w 6616264"/>
              <a:gd name="connsiteY257" fmla="*/ 3997 h 6858000"/>
              <a:gd name="connsiteX258" fmla="*/ 3836709 w 6616264"/>
              <a:gd name="connsiteY258" fmla="*/ 0 h 6858000"/>
              <a:gd name="connsiteX259" fmla="*/ 4290765 w 6616264"/>
              <a:gd name="connsiteY259" fmla="*/ 0 h 6858000"/>
              <a:gd name="connsiteX260" fmla="*/ 4294697 w 6616264"/>
              <a:gd name="connsiteY260" fmla="*/ 19521 h 6858000"/>
              <a:gd name="connsiteX261" fmla="*/ 4063738 w 6616264"/>
              <a:gd name="connsiteY261" fmla="*/ 250481 h 6858000"/>
              <a:gd name="connsiteX262" fmla="*/ 3832777 w 6616264"/>
              <a:gd name="connsiteY262" fmla="*/ 19521 h 6858000"/>
              <a:gd name="connsiteX263" fmla="*/ 3315960 w 6616264"/>
              <a:gd name="connsiteY263" fmla="*/ 0 h 6858000"/>
              <a:gd name="connsiteX264" fmla="*/ 3665746 w 6616264"/>
              <a:gd name="connsiteY264" fmla="*/ 0 h 6858000"/>
              <a:gd name="connsiteX265" fmla="*/ 3669557 w 6616264"/>
              <a:gd name="connsiteY265" fmla="*/ 18877 h 6858000"/>
              <a:gd name="connsiteX266" fmla="*/ 3490853 w 6616264"/>
              <a:gd name="connsiteY266" fmla="*/ 197580 h 6858000"/>
              <a:gd name="connsiteX267" fmla="*/ 3312149 w 6616264"/>
              <a:gd name="connsiteY267" fmla="*/ 18877 h 6858000"/>
              <a:gd name="connsiteX268" fmla="*/ 2797406 w 6616264"/>
              <a:gd name="connsiteY268" fmla="*/ 0 h 6858000"/>
              <a:gd name="connsiteX269" fmla="*/ 3039822 w 6616264"/>
              <a:gd name="connsiteY269" fmla="*/ 0 h 6858000"/>
              <a:gd name="connsiteX270" fmla="*/ 3043771 w 6616264"/>
              <a:gd name="connsiteY270" fmla="*/ 19521 h 6858000"/>
              <a:gd name="connsiteX271" fmla="*/ 2918614 w 6616264"/>
              <a:gd name="connsiteY271" fmla="*/ 144678 h 6858000"/>
              <a:gd name="connsiteX272" fmla="*/ 2793456 w 6616264"/>
              <a:gd name="connsiteY272" fmla="*/ 19521 h 6858000"/>
              <a:gd name="connsiteX273" fmla="*/ 2274893 w 6616264"/>
              <a:gd name="connsiteY273" fmla="*/ 0 h 6858000"/>
              <a:gd name="connsiteX274" fmla="*/ 2417855 w 6616264"/>
              <a:gd name="connsiteY274" fmla="*/ 0 h 6858000"/>
              <a:gd name="connsiteX275" fmla="*/ 2421856 w 6616264"/>
              <a:gd name="connsiteY275" fmla="*/ 19518 h 6858000"/>
              <a:gd name="connsiteX276" fmla="*/ 2346375 w 6616264"/>
              <a:gd name="connsiteY276" fmla="*/ 94999 h 6858000"/>
              <a:gd name="connsiteX277" fmla="*/ 2270893 w 6616264"/>
              <a:gd name="connsiteY277" fmla="*/ 19518 h 6858000"/>
              <a:gd name="connsiteX278" fmla="*/ 1740884 w 6616264"/>
              <a:gd name="connsiteY278" fmla="*/ 0 h 6858000"/>
              <a:gd name="connsiteX279" fmla="*/ 1806098 w 6616264"/>
              <a:gd name="connsiteY279" fmla="*/ 0 h 6858000"/>
              <a:gd name="connsiteX280" fmla="*/ 1814136 w 6616264"/>
              <a:gd name="connsiteY280" fmla="*/ 19519 h 6858000"/>
              <a:gd name="connsiteX281" fmla="*/ 1773490 w 6616264"/>
              <a:gd name="connsiteY281" fmla="*/ 60163 h 6858000"/>
              <a:gd name="connsiteX282" fmla="*/ 1732847 w 6616264"/>
              <a:gd name="connsiteY282" fmla="*/ 195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6616264" h="6858000">
                <a:moveTo>
                  <a:pt x="56772" y="6855419"/>
                </a:moveTo>
                <a:cubicBezTo>
                  <a:pt x="61288" y="6855419"/>
                  <a:pt x="65160" y="6856710"/>
                  <a:pt x="69029" y="6858000"/>
                </a:cubicBezTo>
                <a:lnTo>
                  <a:pt x="44514" y="6858000"/>
                </a:lnTo>
                <a:cubicBezTo>
                  <a:pt x="47740" y="6856710"/>
                  <a:pt x="52255" y="6856064"/>
                  <a:pt x="56772" y="6855419"/>
                </a:cubicBezTo>
                <a:close/>
                <a:moveTo>
                  <a:pt x="629011" y="6807680"/>
                </a:moveTo>
                <a:cubicBezTo>
                  <a:pt x="662559" y="6807680"/>
                  <a:pt x="691590" y="6828969"/>
                  <a:pt x="703848" y="6858000"/>
                </a:cubicBezTo>
                <a:lnTo>
                  <a:pt x="554820" y="6858000"/>
                </a:lnTo>
                <a:cubicBezTo>
                  <a:pt x="566433" y="6828324"/>
                  <a:pt x="595464" y="6807680"/>
                  <a:pt x="629011" y="6807680"/>
                </a:cubicBezTo>
                <a:close/>
                <a:moveTo>
                  <a:pt x="1201250" y="6737359"/>
                </a:moveTo>
                <a:cubicBezTo>
                  <a:pt x="1274151" y="6737359"/>
                  <a:pt x="1335439" y="6789614"/>
                  <a:pt x="1348988" y="6858000"/>
                </a:cubicBezTo>
                <a:lnTo>
                  <a:pt x="1053513" y="6858000"/>
                </a:lnTo>
                <a:cubicBezTo>
                  <a:pt x="1067706" y="6788970"/>
                  <a:pt x="1128349" y="6737359"/>
                  <a:pt x="1201250" y="6737359"/>
                </a:cubicBezTo>
                <a:close/>
                <a:moveTo>
                  <a:pt x="56772" y="6273504"/>
                </a:moveTo>
                <a:cubicBezTo>
                  <a:pt x="79998" y="6273504"/>
                  <a:pt x="99350" y="6292214"/>
                  <a:pt x="99350" y="6316083"/>
                </a:cubicBezTo>
                <a:cubicBezTo>
                  <a:pt x="99350" y="6339308"/>
                  <a:pt x="80642" y="6358662"/>
                  <a:pt x="56772" y="6358662"/>
                </a:cubicBezTo>
                <a:cubicBezTo>
                  <a:pt x="33547" y="6358662"/>
                  <a:pt x="14192" y="6339954"/>
                  <a:pt x="14192" y="6316083"/>
                </a:cubicBezTo>
                <a:cubicBezTo>
                  <a:pt x="14192" y="6292859"/>
                  <a:pt x="32902" y="6273504"/>
                  <a:pt x="56772" y="6273504"/>
                </a:cubicBezTo>
                <a:close/>
                <a:moveTo>
                  <a:pt x="629011" y="6216086"/>
                </a:moveTo>
                <a:cubicBezTo>
                  <a:pt x="684494" y="6216086"/>
                  <a:pt x="729008" y="6260600"/>
                  <a:pt x="729008" y="6316082"/>
                </a:cubicBezTo>
                <a:cubicBezTo>
                  <a:pt x="729008" y="6371564"/>
                  <a:pt x="684494" y="6416080"/>
                  <a:pt x="629011" y="6416080"/>
                </a:cubicBezTo>
                <a:cubicBezTo>
                  <a:pt x="573530" y="6416080"/>
                  <a:pt x="529015" y="6371564"/>
                  <a:pt x="529015" y="6316082"/>
                </a:cubicBezTo>
                <a:cubicBezTo>
                  <a:pt x="529015" y="6260600"/>
                  <a:pt x="573530" y="6216086"/>
                  <a:pt x="629011" y="6216086"/>
                </a:cubicBezTo>
                <a:close/>
                <a:moveTo>
                  <a:pt x="1201251" y="6134799"/>
                </a:moveTo>
                <a:cubicBezTo>
                  <a:pt x="1301248" y="6134799"/>
                  <a:pt x="1382536" y="6216086"/>
                  <a:pt x="1382536" y="6316083"/>
                </a:cubicBezTo>
                <a:cubicBezTo>
                  <a:pt x="1382536" y="6416080"/>
                  <a:pt x="1301248" y="6497367"/>
                  <a:pt x="1201251" y="6497367"/>
                </a:cubicBezTo>
                <a:cubicBezTo>
                  <a:pt x="1101255" y="6497367"/>
                  <a:pt x="1019967" y="6416080"/>
                  <a:pt x="1019967" y="6316083"/>
                </a:cubicBezTo>
                <a:cubicBezTo>
                  <a:pt x="1019967" y="6216086"/>
                  <a:pt x="1101255" y="6134799"/>
                  <a:pt x="1201251" y="6134799"/>
                </a:cubicBezTo>
                <a:close/>
                <a:moveTo>
                  <a:pt x="56773" y="5692878"/>
                </a:moveTo>
                <a:cubicBezTo>
                  <a:pt x="84514" y="5692878"/>
                  <a:pt x="107093" y="5715457"/>
                  <a:pt x="107738" y="5743844"/>
                </a:cubicBezTo>
                <a:cubicBezTo>
                  <a:pt x="107738" y="5772231"/>
                  <a:pt x="85159" y="5794810"/>
                  <a:pt x="56773" y="5794810"/>
                </a:cubicBezTo>
                <a:cubicBezTo>
                  <a:pt x="28385" y="5794810"/>
                  <a:pt x="5806" y="5772231"/>
                  <a:pt x="5806" y="5743844"/>
                </a:cubicBezTo>
                <a:cubicBezTo>
                  <a:pt x="5806" y="5715457"/>
                  <a:pt x="28385" y="5692878"/>
                  <a:pt x="56773" y="5692878"/>
                </a:cubicBezTo>
                <a:close/>
                <a:moveTo>
                  <a:pt x="629011" y="5627718"/>
                </a:moveTo>
                <a:cubicBezTo>
                  <a:pt x="692881" y="5627718"/>
                  <a:pt x="744491" y="5679330"/>
                  <a:pt x="744491" y="5743198"/>
                </a:cubicBezTo>
                <a:cubicBezTo>
                  <a:pt x="744491" y="5807067"/>
                  <a:pt x="692881" y="5858678"/>
                  <a:pt x="629011" y="5858678"/>
                </a:cubicBezTo>
                <a:cubicBezTo>
                  <a:pt x="565143" y="5858678"/>
                  <a:pt x="513532" y="5807067"/>
                  <a:pt x="513532" y="5743198"/>
                </a:cubicBezTo>
                <a:cubicBezTo>
                  <a:pt x="513532" y="5679330"/>
                  <a:pt x="565143" y="5627718"/>
                  <a:pt x="629011" y="5627718"/>
                </a:cubicBezTo>
                <a:close/>
                <a:moveTo>
                  <a:pt x="1201250" y="5539979"/>
                </a:moveTo>
                <a:cubicBezTo>
                  <a:pt x="1313506" y="5539979"/>
                  <a:pt x="1404470" y="5630944"/>
                  <a:pt x="1404470" y="5743198"/>
                </a:cubicBezTo>
                <a:cubicBezTo>
                  <a:pt x="1404470" y="5855452"/>
                  <a:pt x="1313506" y="5946418"/>
                  <a:pt x="1201250" y="5946418"/>
                </a:cubicBezTo>
                <a:cubicBezTo>
                  <a:pt x="1088996" y="5946418"/>
                  <a:pt x="998031" y="5855452"/>
                  <a:pt x="998031" y="5743198"/>
                </a:cubicBezTo>
                <a:cubicBezTo>
                  <a:pt x="998031" y="5630944"/>
                  <a:pt x="1088996" y="5539979"/>
                  <a:pt x="1201250" y="5539979"/>
                </a:cubicBezTo>
                <a:close/>
                <a:moveTo>
                  <a:pt x="56772" y="5114187"/>
                </a:moveTo>
                <a:cubicBezTo>
                  <a:pt x="87739" y="5114187"/>
                  <a:pt x="113543" y="5139347"/>
                  <a:pt x="113543" y="5170959"/>
                </a:cubicBezTo>
                <a:cubicBezTo>
                  <a:pt x="113543" y="5201926"/>
                  <a:pt x="88383" y="5227731"/>
                  <a:pt x="56772" y="5227731"/>
                </a:cubicBezTo>
                <a:cubicBezTo>
                  <a:pt x="25805" y="5227731"/>
                  <a:pt x="0" y="5202571"/>
                  <a:pt x="0" y="5170959"/>
                </a:cubicBezTo>
                <a:cubicBezTo>
                  <a:pt x="0" y="5139992"/>
                  <a:pt x="25160" y="5114187"/>
                  <a:pt x="56772" y="5114187"/>
                </a:cubicBezTo>
                <a:close/>
                <a:moveTo>
                  <a:pt x="629011" y="5045802"/>
                </a:moveTo>
                <a:cubicBezTo>
                  <a:pt x="698041" y="5045802"/>
                  <a:pt x="754168" y="5101930"/>
                  <a:pt x="754168" y="5170959"/>
                </a:cubicBezTo>
                <a:cubicBezTo>
                  <a:pt x="754168" y="5239989"/>
                  <a:pt x="698041" y="5296116"/>
                  <a:pt x="629011" y="5296116"/>
                </a:cubicBezTo>
                <a:cubicBezTo>
                  <a:pt x="559981" y="5296116"/>
                  <a:pt x="503854" y="5239989"/>
                  <a:pt x="503854" y="5170959"/>
                </a:cubicBezTo>
                <a:cubicBezTo>
                  <a:pt x="503854" y="5101930"/>
                  <a:pt x="559981" y="5045802"/>
                  <a:pt x="629011" y="5045802"/>
                </a:cubicBezTo>
                <a:close/>
                <a:moveTo>
                  <a:pt x="1201250" y="4954191"/>
                </a:moveTo>
                <a:cubicBezTo>
                  <a:pt x="1291247" y="4954191"/>
                  <a:pt x="1368181" y="5008626"/>
                  <a:pt x="1401022" y="5086465"/>
                </a:cubicBezTo>
                <a:lnTo>
                  <a:pt x="1410074" y="5131469"/>
                </a:lnTo>
                <a:lnTo>
                  <a:pt x="1406404" y="5157373"/>
                </a:lnTo>
                <a:lnTo>
                  <a:pt x="1412511" y="5198248"/>
                </a:lnTo>
                <a:lnTo>
                  <a:pt x="1401022" y="5255179"/>
                </a:lnTo>
                <a:cubicBezTo>
                  <a:pt x="1368181" y="5332930"/>
                  <a:pt x="1291247" y="5387726"/>
                  <a:pt x="1201250" y="5387726"/>
                </a:cubicBezTo>
                <a:cubicBezTo>
                  <a:pt x="1081899" y="5387726"/>
                  <a:pt x="984484" y="5290954"/>
                  <a:pt x="984484" y="5170958"/>
                </a:cubicBezTo>
                <a:cubicBezTo>
                  <a:pt x="984484" y="5051607"/>
                  <a:pt x="1081254" y="4954191"/>
                  <a:pt x="1201250" y="4954191"/>
                </a:cubicBezTo>
                <a:close/>
                <a:moveTo>
                  <a:pt x="56772" y="4541947"/>
                </a:moveTo>
                <a:cubicBezTo>
                  <a:pt x="87739" y="4541947"/>
                  <a:pt x="113543" y="4567107"/>
                  <a:pt x="113543" y="4598719"/>
                </a:cubicBezTo>
                <a:cubicBezTo>
                  <a:pt x="113543" y="4629686"/>
                  <a:pt x="88383" y="4655491"/>
                  <a:pt x="56772" y="4655491"/>
                </a:cubicBezTo>
                <a:cubicBezTo>
                  <a:pt x="25805" y="4655491"/>
                  <a:pt x="0" y="4630331"/>
                  <a:pt x="0" y="4598719"/>
                </a:cubicBezTo>
                <a:cubicBezTo>
                  <a:pt x="0" y="4567752"/>
                  <a:pt x="25160" y="4541947"/>
                  <a:pt x="56772" y="4541947"/>
                </a:cubicBezTo>
                <a:close/>
                <a:moveTo>
                  <a:pt x="629011" y="4471627"/>
                </a:moveTo>
                <a:cubicBezTo>
                  <a:pt x="698687" y="4471627"/>
                  <a:pt x="755461" y="4528399"/>
                  <a:pt x="756105" y="4598719"/>
                </a:cubicBezTo>
                <a:cubicBezTo>
                  <a:pt x="756105" y="4669041"/>
                  <a:pt x="699333" y="4725813"/>
                  <a:pt x="629011" y="4725813"/>
                </a:cubicBezTo>
                <a:cubicBezTo>
                  <a:pt x="558691" y="4725813"/>
                  <a:pt x="501919" y="4669041"/>
                  <a:pt x="501919" y="4598719"/>
                </a:cubicBezTo>
                <a:cubicBezTo>
                  <a:pt x="501919" y="4528399"/>
                  <a:pt x="558691" y="4471627"/>
                  <a:pt x="629011" y="4471627"/>
                </a:cubicBezTo>
                <a:close/>
                <a:moveTo>
                  <a:pt x="1201250" y="4380017"/>
                </a:moveTo>
                <a:cubicBezTo>
                  <a:pt x="1291731" y="4380017"/>
                  <a:pt x="1369511" y="4435177"/>
                  <a:pt x="1402746" y="4513652"/>
                </a:cubicBezTo>
                <a:lnTo>
                  <a:pt x="1409763" y="4548337"/>
                </a:lnTo>
                <a:lnTo>
                  <a:pt x="1404469" y="4585133"/>
                </a:lnTo>
                <a:lnTo>
                  <a:pt x="1411993" y="4638075"/>
                </a:lnTo>
                <a:lnTo>
                  <a:pt x="1402746" y="4683788"/>
                </a:lnTo>
                <a:cubicBezTo>
                  <a:pt x="1369511" y="4762263"/>
                  <a:pt x="1291731" y="4817423"/>
                  <a:pt x="1201250" y="4817423"/>
                </a:cubicBezTo>
                <a:cubicBezTo>
                  <a:pt x="1080609" y="4817423"/>
                  <a:pt x="982548" y="4719361"/>
                  <a:pt x="982548" y="4598719"/>
                </a:cubicBezTo>
                <a:cubicBezTo>
                  <a:pt x="982548" y="4478078"/>
                  <a:pt x="1080609" y="4380017"/>
                  <a:pt x="1201250" y="4380017"/>
                </a:cubicBezTo>
                <a:close/>
                <a:moveTo>
                  <a:pt x="56772" y="3971644"/>
                </a:moveTo>
                <a:cubicBezTo>
                  <a:pt x="87093" y="3971644"/>
                  <a:pt x="111609" y="3996159"/>
                  <a:pt x="111609" y="4026481"/>
                </a:cubicBezTo>
                <a:cubicBezTo>
                  <a:pt x="111609" y="4056802"/>
                  <a:pt x="87093" y="4081318"/>
                  <a:pt x="56772" y="4081318"/>
                </a:cubicBezTo>
                <a:cubicBezTo>
                  <a:pt x="26450" y="4081318"/>
                  <a:pt x="1935" y="4056802"/>
                  <a:pt x="1935" y="4026481"/>
                </a:cubicBezTo>
                <a:cubicBezTo>
                  <a:pt x="1935" y="3996159"/>
                  <a:pt x="26450" y="3971644"/>
                  <a:pt x="56772" y="3971644"/>
                </a:cubicBezTo>
                <a:close/>
                <a:moveTo>
                  <a:pt x="629011" y="3905839"/>
                </a:moveTo>
                <a:cubicBezTo>
                  <a:pt x="695461" y="3905839"/>
                  <a:pt x="749008" y="3959385"/>
                  <a:pt x="749008" y="4025835"/>
                </a:cubicBezTo>
                <a:cubicBezTo>
                  <a:pt x="749008" y="4092285"/>
                  <a:pt x="695461" y="4145832"/>
                  <a:pt x="629011" y="4145832"/>
                </a:cubicBezTo>
                <a:cubicBezTo>
                  <a:pt x="562561" y="4145832"/>
                  <a:pt x="509015" y="4092285"/>
                  <a:pt x="509015" y="4025835"/>
                </a:cubicBezTo>
                <a:cubicBezTo>
                  <a:pt x="509015" y="3959385"/>
                  <a:pt x="562561" y="3905839"/>
                  <a:pt x="629011" y="3905839"/>
                </a:cubicBezTo>
                <a:close/>
                <a:moveTo>
                  <a:pt x="1203892" y="3814492"/>
                </a:moveTo>
                <a:cubicBezTo>
                  <a:pt x="1302314" y="3815634"/>
                  <a:pt x="1389676" y="3885700"/>
                  <a:pt x="1409012" y="3986118"/>
                </a:cubicBezTo>
                <a:cubicBezTo>
                  <a:pt x="1431111" y="4100879"/>
                  <a:pt x="1355993" y="4211830"/>
                  <a:pt x="1241229" y="4233929"/>
                </a:cubicBezTo>
                <a:cubicBezTo>
                  <a:pt x="1126467" y="4256029"/>
                  <a:pt x="1015518" y="4180910"/>
                  <a:pt x="993420" y="4066147"/>
                </a:cubicBezTo>
                <a:cubicBezTo>
                  <a:pt x="971319" y="3951383"/>
                  <a:pt x="1046437" y="3840434"/>
                  <a:pt x="1161200" y="3818335"/>
                </a:cubicBezTo>
                <a:cubicBezTo>
                  <a:pt x="1175546" y="3815573"/>
                  <a:pt x="1189832" y="3814329"/>
                  <a:pt x="1203892" y="3814492"/>
                </a:cubicBezTo>
                <a:close/>
                <a:moveTo>
                  <a:pt x="56773" y="3404566"/>
                </a:moveTo>
                <a:cubicBezTo>
                  <a:pt x="83868" y="3404566"/>
                  <a:pt x="105802" y="3426501"/>
                  <a:pt x="105802" y="3453597"/>
                </a:cubicBezTo>
                <a:cubicBezTo>
                  <a:pt x="105802" y="3480692"/>
                  <a:pt x="83868" y="3502626"/>
                  <a:pt x="56773" y="3502626"/>
                </a:cubicBezTo>
                <a:cubicBezTo>
                  <a:pt x="29677" y="3502626"/>
                  <a:pt x="7742" y="3480692"/>
                  <a:pt x="7742" y="3453597"/>
                </a:cubicBezTo>
                <a:cubicBezTo>
                  <a:pt x="7742" y="3426501"/>
                  <a:pt x="29677" y="3404566"/>
                  <a:pt x="56773" y="3404566"/>
                </a:cubicBezTo>
                <a:close/>
                <a:moveTo>
                  <a:pt x="629011" y="3346503"/>
                </a:moveTo>
                <a:cubicBezTo>
                  <a:pt x="688364" y="3346503"/>
                  <a:pt x="736105" y="3394244"/>
                  <a:pt x="736105" y="3453597"/>
                </a:cubicBezTo>
                <a:cubicBezTo>
                  <a:pt x="736105" y="3512950"/>
                  <a:pt x="688364" y="3560690"/>
                  <a:pt x="629011" y="3560690"/>
                </a:cubicBezTo>
                <a:cubicBezTo>
                  <a:pt x="569658" y="3560690"/>
                  <a:pt x="521918" y="3512950"/>
                  <a:pt x="521918" y="3453597"/>
                </a:cubicBezTo>
                <a:cubicBezTo>
                  <a:pt x="521918" y="3394244"/>
                  <a:pt x="569658" y="3346503"/>
                  <a:pt x="629011" y="3346503"/>
                </a:cubicBezTo>
                <a:close/>
                <a:moveTo>
                  <a:pt x="1202686" y="3262069"/>
                </a:moveTo>
                <a:cubicBezTo>
                  <a:pt x="1277355" y="3262625"/>
                  <a:pt x="1347997" y="3307072"/>
                  <a:pt x="1378371" y="3380399"/>
                </a:cubicBezTo>
                <a:cubicBezTo>
                  <a:pt x="1418869" y="3478167"/>
                  <a:pt x="1372441" y="3590254"/>
                  <a:pt x="1274673" y="3630752"/>
                </a:cubicBezTo>
                <a:cubicBezTo>
                  <a:pt x="1176904" y="3671250"/>
                  <a:pt x="1064816" y="3624823"/>
                  <a:pt x="1024320" y="3527054"/>
                </a:cubicBezTo>
                <a:cubicBezTo>
                  <a:pt x="983821" y="3429286"/>
                  <a:pt x="1030249" y="3317198"/>
                  <a:pt x="1128017" y="3276701"/>
                </a:cubicBezTo>
                <a:cubicBezTo>
                  <a:pt x="1152459" y="3266577"/>
                  <a:pt x="1177796" y="3261885"/>
                  <a:pt x="1202686" y="3262069"/>
                </a:cubicBezTo>
                <a:close/>
                <a:moveTo>
                  <a:pt x="56772" y="2842649"/>
                </a:moveTo>
                <a:cubicBezTo>
                  <a:pt x="78062" y="2842649"/>
                  <a:pt x="95481" y="2860068"/>
                  <a:pt x="95481" y="2881357"/>
                </a:cubicBezTo>
                <a:cubicBezTo>
                  <a:pt x="95481" y="2902647"/>
                  <a:pt x="78062" y="2920066"/>
                  <a:pt x="56772" y="2920066"/>
                </a:cubicBezTo>
                <a:cubicBezTo>
                  <a:pt x="34837" y="2920066"/>
                  <a:pt x="18064" y="2902647"/>
                  <a:pt x="18064" y="2881357"/>
                </a:cubicBezTo>
                <a:cubicBezTo>
                  <a:pt x="18064" y="2860068"/>
                  <a:pt x="35482" y="2842649"/>
                  <a:pt x="56772" y="2842649"/>
                </a:cubicBezTo>
                <a:close/>
                <a:moveTo>
                  <a:pt x="629011" y="2794263"/>
                </a:moveTo>
                <a:cubicBezTo>
                  <a:pt x="676752" y="2794263"/>
                  <a:pt x="716105" y="2832971"/>
                  <a:pt x="716105" y="2881357"/>
                </a:cubicBezTo>
                <a:cubicBezTo>
                  <a:pt x="716105" y="2929097"/>
                  <a:pt x="677397" y="2968450"/>
                  <a:pt x="629011" y="2968450"/>
                </a:cubicBezTo>
                <a:cubicBezTo>
                  <a:pt x="580626" y="2968450"/>
                  <a:pt x="541273" y="2929743"/>
                  <a:pt x="541918" y="2881357"/>
                </a:cubicBezTo>
                <a:cubicBezTo>
                  <a:pt x="541918" y="2833616"/>
                  <a:pt x="580626" y="2794263"/>
                  <a:pt x="629011" y="2794263"/>
                </a:cubicBezTo>
                <a:close/>
                <a:moveTo>
                  <a:pt x="1201251" y="2715555"/>
                </a:moveTo>
                <a:cubicBezTo>
                  <a:pt x="1292862" y="2715555"/>
                  <a:pt x="1367053" y="2789747"/>
                  <a:pt x="1367053" y="2881357"/>
                </a:cubicBezTo>
                <a:cubicBezTo>
                  <a:pt x="1367053" y="2972967"/>
                  <a:pt x="1292862" y="3047158"/>
                  <a:pt x="1201251" y="3047158"/>
                </a:cubicBezTo>
                <a:cubicBezTo>
                  <a:pt x="1109641" y="3047158"/>
                  <a:pt x="1035450" y="2972967"/>
                  <a:pt x="1035450" y="2881357"/>
                </a:cubicBezTo>
                <a:cubicBezTo>
                  <a:pt x="1035450" y="2789747"/>
                  <a:pt x="1109641" y="2715555"/>
                  <a:pt x="1201251" y="2715555"/>
                </a:cubicBezTo>
                <a:close/>
                <a:moveTo>
                  <a:pt x="629011" y="2240732"/>
                </a:moveTo>
                <a:cubicBezTo>
                  <a:pt x="666430" y="2240732"/>
                  <a:pt x="696752" y="2271055"/>
                  <a:pt x="696752" y="2308473"/>
                </a:cubicBezTo>
                <a:cubicBezTo>
                  <a:pt x="696752" y="2345890"/>
                  <a:pt x="666430" y="2376214"/>
                  <a:pt x="629011" y="2376214"/>
                </a:cubicBezTo>
                <a:cubicBezTo>
                  <a:pt x="591594" y="2376214"/>
                  <a:pt x="561272" y="2345890"/>
                  <a:pt x="561272" y="2308473"/>
                </a:cubicBezTo>
                <a:cubicBezTo>
                  <a:pt x="561272" y="2271055"/>
                  <a:pt x="591594" y="2240732"/>
                  <a:pt x="629011" y="2240732"/>
                </a:cubicBezTo>
                <a:close/>
                <a:moveTo>
                  <a:pt x="1201250" y="2176227"/>
                </a:moveTo>
                <a:cubicBezTo>
                  <a:pt x="1274151" y="2176227"/>
                  <a:pt x="1333504" y="2235576"/>
                  <a:pt x="1333504" y="2308479"/>
                </a:cubicBezTo>
                <a:cubicBezTo>
                  <a:pt x="1333504" y="2381376"/>
                  <a:pt x="1274151" y="2440726"/>
                  <a:pt x="1201250" y="2440726"/>
                </a:cubicBezTo>
                <a:cubicBezTo>
                  <a:pt x="1128349" y="2440726"/>
                  <a:pt x="1068997" y="2382022"/>
                  <a:pt x="1068997" y="2308479"/>
                </a:cubicBezTo>
                <a:cubicBezTo>
                  <a:pt x="1068997" y="2235576"/>
                  <a:pt x="1128349" y="2176227"/>
                  <a:pt x="1201250" y="2176227"/>
                </a:cubicBezTo>
                <a:close/>
                <a:moveTo>
                  <a:pt x="1773490" y="2088481"/>
                </a:moveTo>
                <a:cubicBezTo>
                  <a:pt x="1864456" y="2088481"/>
                  <a:pt x="1942719" y="2144006"/>
                  <a:pt x="1976166" y="2222935"/>
                </a:cubicBezTo>
                <a:lnTo>
                  <a:pt x="1987399" y="2278426"/>
                </a:lnTo>
                <a:lnTo>
                  <a:pt x="1985740" y="2294890"/>
                </a:lnTo>
                <a:lnTo>
                  <a:pt x="1989817" y="2326586"/>
                </a:lnTo>
                <a:lnTo>
                  <a:pt x="1976166" y="2394018"/>
                </a:lnTo>
                <a:cubicBezTo>
                  <a:pt x="1942719" y="2472945"/>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5" y="1058530"/>
                  <a:pt x="2537335" y="1163996"/>
                </a:cubicBezTo>
                <a:cubicBezTo>
                  <a:pt x="2537335"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4" y="395638"/>
                </a:moveTo>
                <a:cubicBezTo>
                  <a:pt x="3026353" y="395638"/>
                  <a:pt x="3114092" y="483377"/>
                  <a:pt x="3114092" y="591115"/>
                </a:cubicBezTo>
                <a:cubicBezTo>
                  <a:pt x="3114092" y="698853"/>
                  <a:pt x="3026353" y="786593"/>
                  <a:pt x="2918614" y="786593"/>
                </a:cubicBezTo>
                <a:cubicBezTo>
                  <a:pt x="2810875" y="786593"/>
                  <a:pt x="2723137" y="699498"/>
                  <a:pt x="2723137" y="591115"/>
                </a:cubicBezTo>
                <a:cubicBezTo>
                  <a:pt x="2723137" y="483377"/>
                  <a:pt x="2810875" y="395638"/>
                  <a:pt x="2918614" y="395638"/>
                </a:cubicBezTo>
                <a:close/>
                <a:moveTo>
                  <a:pt x="4310582" y="0"/>
                </a:moveTo>
                <a:lnTo>
                  <a:pt x="6616264" y="0"/>
                </a:lnTo>
                <a:lnTo>
                  <a:pt x="6616264" y="6845058"/>
                </a:lnTo>
                <a:lnTo>
                  <a:pt x="1487047" y="6845058"/>
                </a:lnTo>
                <a:cubicBezTo>
                  <a:pt x="1501885" y="6725707"/>
                  <a:pt x="1603173" y="6632807"/>
                  <a:pt x="1727039" y="6632807"/>
                </a:cubicBezTo>
                <a:cubicBezTo>
                  <a:pt x="1847035" y="6632807"/>
                  <a:pt x="1946387" y="6719901"/>
                  <a:pt x="1965741" y="6834091"/>
                </a:cubicBezTo>
                <a:cubicBezTo>
                  <a:pt x="1976709" y="6743772"/>
                  <a:pt x="2023158" y="6665064"/>
                  <a:pt x="2090254" y="6611518"/>
                </a:cubicBezTo>
                <a:cubicBezTo>
                  <a:pt x="2034126" y="6573454"/>
                  <a:pt x="1988966" y="6521199"/>
                  <a:pt x="1960580" y="6459265"/>
                </a:cubicBezTo>
                <a:cubicBezTo>
                  <a:pt x="1910259" y="6534101"/>
                  <a:pt x="1824455" y="6583777"/>
                  <a:pt x="1727039" y="6583777"/>
                </a:cubicBezTo>
                <a:cubicBezTo>
                  <a:pt x="1571560" y="6583777"/>
                  <a:pt x="1445758" y="6457975"/>
                  <a:pt x="1445758" y="6302496"/>
                </a:cubicBezTo>
                <a:cubicBezTo>
                  <a:pt x="1445758" y="6170243"/>
                  <a:pt x="1536078" y="6059923"/>
                  <a:pt x="1658654" y="6029602"/>
                </a:cubicBezTo>
                <a:cubicBezTo>
                  <a:pt x="1521884" y="5997990"/>
                  <a:pt x="1419307" y="5876059"/>
                  <a:pt x="1419307" y="5729611"/>
                </a:cubicBezTo>
                <a:cubicBezTo>
                  <a:pt x="1419307" y="5606390"/>
                  <a:pt x="1492853" y="5499942"/>
                  <a:pt x="1598012" y="5450911"/>
                </a:cubicBezTo>
                <a:cubicBezTo>
                  <a:pt x="1513337" y="5413654"/>
                  <a:pt x="1447894" y="5340834"/>
                  <a:pt x="1420467" y="5251502"/>
                </a:cubicBezTo>
                <a:lnTo>
                  <a:pt x="1412511" y="5198248"/>
                </a:lnTo>
                <a:lnTo>
                  <a:pt x="1418018" y="5170958"/>
                </a:lnTo>
                <a:lnTo>
                  <a:pt x="1410074" y="5131469"/>
                </a:lnTo>
                <a:lnTo>
                  <a:pt x="1419106" y="5067728"/>
                </a:lnTo>
                <a:cubicBezTo>
                  <a:pt x="1443902" y="4982419"/>
                  <a:pt x="1503175" y="4911897"/>
                  <a:pt x="1580592" y="4872220"/>
                </a:cubicBezTo>
                <a:cubicBezTo>
                  <a:pt x="1502208" y="4832545"/>
                  <a:pt x="1442330" y="4761297"/>
                  <a:pt x="1417291" y="4675352"/>
                </a:cubicBezTo>
                <a:lnTo>
                  <a:pt x="1411993" y="4638075"/>
                </a:lnTo>
                <a:lnTo>
                  <a:pt x="1419954" y="4598719"/>
                </a:lnTo>
                <a:lnTo>
                  <a:pt x="1409763" y="4548337"/>
                </a:lnTo>
                <a:lnTo>
                  <a:pt x="1417623" y="4493695"/>
                </a:lnTo>
                <a:cubicBezTo>
                  <a:pt x="1443297" y="4406752"/>
                  <a:pt x="1504626" y="4335142"/>
                  <a:pt x="1584463" y="4295465"/>
                </a:cubicBezTo>
                <a:cubicBezTo>
                  <a:pt x="1481241" y="4243208"/>
                  <a:pt x="1410276" y="4136115"/>
                  <a:pt x="1410276" y="4012249"/>
                </a:cubicBezTo>
                <a:cubicBezTo>
                  <a:pt x="1410276" y="3874833"/>
                  <a:pt x="1497370" y="3758063"/>
                  <a:pt x="1619945" y="3714194"/>
                </a:cubicBezTo>
                <a:cubicBezTo>
                  <a:pt x="1510272" y="3670970"/>
                  <a:pt x="1432210" y="3564521"/>
                  <a:pt x="1432210" y="3440009"/>
                </a:cubicBezTo>
                <a:cubicBezTo>
                  <a:pt x="1432210" y="3276789"/>
                  <a:pt x="1564463" y="3145180"/>
                  <a:pt x="1727039" y="3145180"/>
                </a:cubicBezTo>
                <a:cubicBezTo>
                  <a:pt x="1821230" y="3145180"/>
                  <a:pt x="1905097" y="3189694"/>
                  <a:pt x="1959290" y="3259370"/>
                </a:cubicBezTo>
                <a:cubicBezTo>
                  <a:pt x="1985740" y="3210339"/>
                  <a:pt x="2022513" y="3167115"/>
                  <a:pt x="2066382" y="3133568"/>
                </a:cubicBezTo>
                <a:cubicBezTo>
                  <a:pt x="2019932" y="3092924"/>
                  <a:pt x="1983805" y="3040022"/>
                  <a:pt x="1963805" y="2980025"/>
                </a:cubicBezTo>
                <a:cubicBezTo>
                  <a:pt x="1921226" y="3068408"/>
                  <a:pt x="1830907" y="3129696"/>
                  <a:pt x="1726393" y="3129696"/>
                </a:cubicBezTo>
                <a:cubicBezTo>
                  <a:pt x="1581237" y="3129696"/>
                  <a:pt x="1463822" y="3012281"/>
                  <a:pt x="1463822" y="2867125"/>
                </a:cubicBezTo>
                <a:cubicBezTo>
                  <a:pt x="1463822" y="2721968"/>
                  <a:pt x="1581237" y="2604553"/>
                  <a:pt x="1726393" y="2604553"/>
                </a:cubicBezTo>
                <a:cubicBezTo>
                  <a:pt x="1831551" y="2604553"/>
                  <a:pt x="1921871" y="2665842"/>
                  <a:pt x="1963805" y="2754226"/>
                </a:cubicBezTo>
                <a:cubicBezTo>
                  <a:pt x="1992191" y="2670357"/>
                  <a:pt x="2051544" y="2600037"/>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7" y="2024578"/>
                  <a:pt x="2538626" y="2092962"/>
                </a:cubicBezTo>
                <a:cubicBezTo>
                  <a:pt x="2566367" y="2047155"/>
                  <a:pt x="2603784" y="2007158"/>
                  <a:pt x="2647654" y="1976190"/>
                </a:cubicBezTo>
                <a:cubicBezTo>
                  <a:pt x="2596688" y="1931031"/>
                  <a:pt x="2559269" y="1871032"/>
                  <a:pt x="2542496" y="1803293"/>
                </a:cubicBezTo>
                <a:cubicBezTo>
                  <a:pt x="2508304"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4" y="1538784"/>
                  <a:pt x="2542496" y="1640718"/>
                </a:cubicBezTo>
                <a:cubicBezTo>
                  <a:pt x="2570239" y="1529109"/>
                  <a:pt x="2652815" y="1439433"/>
                  <a:pt x="2760554" y="1402016"/>
                </a:cubicBezTo>
                <a:cubicBezTo>
                  <a:pt x="2663137" y="1358789"/>
                  <a:pt x="2595399" y="1262019"/>
                  <a:pt x="2595399" y="1149118"/>
                </a:cubicBezTo>
                <a:cubicBezTo>
                  <a:pt x="2595399" y="996221"/>
                  <a:pt x="2719264" y="872997"/>
                  <a:pt x="2871517" y="872997"/>
                </a:cubicBezTo>
                <a:cubicBezTo>
                  <a:pt x="2983772" y="872997"/>
                  <a:pt x="3079897" y="939449"/>
                  <a:pt x="3123122" y="1035574"/>
                </a:cubicBezTo>
                <a:cubicBezTo>
                  <a:pt x="3159250" y="932997"/>
                  <a:pt x="3243118" y="853000"/>
                  <a:pt x="3348276" y="822035"/>
                </a:cubicBezTo>
                <a:cubicBezTo>
                  <a:pt x="3249570" y="783327"/>
                  <a:pt x="3179894" y="688491"/>
                  <a:pt x="3179894" y="576235"/>
                </a:cubicBezTo>
                <a:cubicBezTo>
                  <a:pt x="3179894" y="430434"/>
                  <a:pt x="3297955" y="312373"/>
                  <a:pt x="3443756" y="312373"/>
                </a:cubicBezTo>
                <a:cubicBezTo>
                  <a:pt x="3567623" y="312373"/>
                  <a:pt x="3672136" y="398822"/>
                  <a:pt x="3699877" y="514303"/>
                </a:cubicBezTo>
                <a:cubicBezTo>
                  <a:pt x="3728908" y="365921"/>
                  <a:pt x="3859227" y="254311"/>
                  <a:pt x="4015996" y="254311"/>
                </a:cubicBezTo>
                <a:cubicBezTo>
                  <a:pt x="4122445" y="254311"/>
                  <a:pt x="4216635" y="305923"/>
                  <a:pt x="4275343" y="385274"/>
                </a:cubicBezTo>
                <a:cubicBezTo>
                  <a:pt x="4314051" y="321405"/>
                  <a:pt x="4372759" y="270440"/>
                  <a:pt x="4441788" y="240118"/>
                </a:cubicBezTo>
                <a:cubicBezTo>
                  <a:pt x="4363082" y="191087"/>
                  <a:pt x="4310179" y="103993"/>
                  <a:pt x="4310179" y="3997"/>
                </a:cubicBezTo>
                <a:close/>
                <a:moveTo>
                  <a:pt x="3836709" y="0"/>
                </a:moveTo>
                <a:lnTo>
                  <a:pt x="4290765" y="0"/>
                </a:lnTo>
                <a:lnTo>
                  <a:pt x="4294697" y="19521"/>
                </a:lnTo>
                <a:cubicBezTo>
                  <a:pt x="4294697" y="147259"/>
                  <a:pt x="4191475" y="250481"/>
                  <a:pt x="4063738" y="250481"/>
                </a:cubicBezTo>
                <a:cubicBezTo>
                  <a:pt x="3935999" y="250481"/>
                  <a:pt x="3832132" y="146614"/>
                  <a:pt x="3832777" y="19521"/>
                </a:cubicBezTo>
                <a:close/>
                <a:moveTo>
                  <a:pt x="3315960" y="0"/>
                </a:moveTo>
                <a:lnTo>
                  <a:pt x="3665746" y="0"/>
                </a:lnTo>
                <a:lnTo>
                  <a:pt x="3669557" y="18877"/>
                </a:lnTo>
                <a:cubicBezTo>
                  <a:pt x="3669557" y="117572"/>
                  <a:pt x="3589548" y="197580"/>
                  <a:pt x="3490853" y="197580"/>
                </a:cubicBezTo>
                <a:cubicBezTo>
                  <a:pt x="3392157" y="197580"/>
                  <a:pt x="3312149" y="117572"/>
                  <a:pt x="3312149" y="18877"/>
                </a:cubicBezTo>
                <a:close/>
                <a:moveTo>
                  <a:pt x="2797406" y="0"/>
                </a:moveTo>
                <a:lnTo>
                  <a:pt x="3039822" y="0"/>
                </a:lnTo>
                <a:lnTo>
                  <a:pt x="3043771" y="19521"/>
                </a:lnTo>
                <a:cubicBezTo>
                  <a:pt x="3043771" y="88551"/>
                  <a:pt x="2987643" y="144678"/>
                  <a:pt x="2918614" y="144678"/>
                </a:cubicBezTo>
                <a:cubicBezTo>
                  <a:pt x="2849583" y="144678"/>
                  <a:pt x="2793456" y="88551"/>
                  <a:pt x="2793456"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p:spPr>
        <p:txBody>
          <a:bodyPr wrap="square" anchor="ctr" anchorCtr="0">
            <a:noAutofit/>
          </a:bodyPr>
          <a:lstStyle>
            <a:lvl1pPr marL="0" indent="0" algn="ctr">
              <a:buNone/>
              <a:defRPr/>
            </a:lvl1pPr>
          </a:lstStyle>
          <a:p>
            <a:r>
              <a:rPr lang="en-US" dirty="0"/>
              <a:t>Add image</a:t>
            </a:r>
            <a:endParaRPr lang="en-US"/>
          </a:p>
        </p:txBody>
      </p:sp>
      <p:sp>
        <p:nvSpPr>
          <p:cNvPr id="10" name="Slide Number Placeholder 9">
            <a:extLst>
              <a:ext uri="{FF2B5EF4-FFF2-40B4-BE49-F238E27FC236}">
                <a16:creationId xmlns:a16="http://schemas.microsoft.com/office/drawing/2014/main" id="{FE567CD6-3B78-4067-89C5-1D44BD3BA306}"/>
              </a:ext>
            </a:extLst>
          </p:cNvPr>
          <p:cNvSpPr>
            <a:spLocks noGrp="1"/>
          </p:cNvSpPr>
          <p:nvPr>
            <p:ph type="sldNum" sz="quarter" idx="20"/>
          </p:nvPr>
        </p:nvSpPr>
        <p:spPr/>
        <p:txBody>
          <a:bodyPr/>
          <a:lstStyle/>
          <a:p>
            <a:fld id="{9E2BE927-25C7-4379-86F1-C17ED9D2A7F2}" type="slidenum">
              <a:rPr lang="en-US" smtClean="0"/>
              <a:pPr/>
              <a:t>‹#›</a:t>
            </a:fld>
            <a:endParaRPr lang="en-US" dirty="0"/>
          </a:p>
        </p:txBody>
      </p:sp>
      <p:sp>
        <p:nvSpPr>
          <p:cNvPr id="12" name="Text Placeholder 11">
            <a:extLst>
              <a:ext uri="{FF2B5EF4-FFF2-40B4-BE49-F238E27FC236}">
                <a16:creationId xmlns:a16="http://schemas.microsoft.com/office/drawing/2014/main" id="{8BAC30FE-1767-4175-A595-03CBD296F150}"/>
              </a:ext>
            </a:extLst>
          </p:cNvPr>
          <p:cNvSpPr>
            <a:spLocks noGrp="1"/>
          </p:cNvSpPr>
          <p:nvPr>
            <p:ph type="body" sz="quarter" idx="21" hasCustomPrompt="1"/>
          </p:nvPr>
        </p:nvSpPr>
        <p:spPr>
          <a:xfrm>
            <a:off x="358775" y="1798638"/>
            <a:ext cx="5068888" cy="496887"/>
          </a:xfrm>
        </p:spPr>
        <p:txBody>
          <a:bodyPr/>
          <a:lstStyle>
            <a:lvl1pPr marL="0" indent="0">
              <a:buNone/>
              <a:defRPr sz="3200"/>
            </a:lvl1pPr>
            <a:lvl2pPr marL="0" indent="0">
              <a:buNone/>
              <a:defRPr sz="32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dirty="0"/>
              <a:t>First Name Last Name</a:t>
            </a:r>
            <a:endParaRPr lang="en-US"/>
          </a:p>
        </p:txBody>
      </p:sp>
      <p:sp>
        <p:nvSpPr>
          <p:cNvPr id="15" name="Text Placeholder 11">
            <a:extLst>
              <a:ext uri="{FF2B5EF4-FFF2-40B4-BE49-F238E27FC236}">
                <a16:creationId xmlns:a16="http://schemas.microsoft.com/office/drawing/2014/main" id="{4E15BA4C-2851-4908-B582-A726DAB9715C}"/>
              </a:ext>
            </a:extLst>
          </p:cNvPr>
          <p:cNvSpPr>
            <a:spLocks noGrp="1"/>
          </p:cNvSpPr>
          <p:nvPr>
            <p:ph type="body" sz="quarter" idx="22" hasCustomPrompt="1"/>
          </p:nvPr>
        </p:nvSpPr>
        <p:spPr>
          <a:xfrm>
            <a:off x="358775" y="3641952"/>
            <a:ext cx="5068888" cy="2315936"/>
          </a:xfrm>
        </p:spPr>
        <p:txBody>
          <a:bodyPr/>
          <a:lstStyle>
            <a:lvl1pPr marL="0" indent="0">
              <a:buNone/>
              <a:defRPr sz="16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dirty="0"/>
              <a:t>Add biography</a:t>
            </a:r>
          </a:p>
        </p:txBody>
      </p:sp>
      <p:sp>
        <p:nvSpPr>
          <p:cNvPr id="16" name="Text Placeholder 11">
            <a:extLst>
              <a:ext uri="{FF2B5EF4-FFF2-40B4-BE49-F238E27FC236}">
                <a16:creationId xmlns:a16="http://schemas.microsoft.com/office/drawing/2014/main" id="{F838E057-8933-4F9A-98C2-E00BD0C8CC67}"/>
              </a:ext>
            </a:extLst>
          </p:cNvPr>
          <p:cNvSpPr>
            <a:spLocks noGrp="1"/>
          </p:cNvSpPr>
          <p:nvPr>
            <p:ph type="body" sz="quarter" idx="23" hasCustomPrompt="1"/>
          </p:nvPr>
        </p:nvSpPr>
        <p:spPr>
          <a:xfrm>
            <a:off x="358775" y="2295525"/>
            <a:ext cx="5068888" cy="1133475"/>
          </a:xfrm>
        </p:spPr>
        <p:txBody>
          <a:bodyPr/>
          <a:lstStyle>
            <a:lvl1pPr marL="0" indent="0">
              <a:buNone/>
              <a:defRPr sz="3200">
                <a:latin typeface="+mn-lt"/>
              </a:defRPr>
            </a:lvl1pPr>
            <a:lvl2pPr marL="0" indent="0">
              <a:buNone/>
              <a:defRPr sz="32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dirty="0"/>
              <a:t>Job Title, Company</a:t>
            </a:r>
          </a:p>
        </p:txBody>
      </p:sp>
    </p:spTree>
    <p:extLst>
      <p:ext uri="{BB962C8B-B14F-4D97-AF65-F5344CB8AC3E}">
        <p14:creationId xmlns:p14="http://schemas.microsoft.com/office/powerpoint/2010/main" val="251841299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23" userDrawn="1">
          <p15:clr>
            <a:srgbClr val="FF96FF"/>
          </p15:clr>
        </p15:guide>
        <p15:guide id="7" pos="1453" userDrawn="1">
          <p15:clr>
            <a:srgbClr val="FF96FF"/>
          </p15:clr>
        </p15:guide>
        <p15:guide id="9" pos="2680" userDrawn="1">
          <p15:clr>
            <a:srgbClr val="FF96FF"/>
          </p15:clr>
        </p15:guide>
        <p15:guide id="10" pos="3795"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1B111059-DBC4-45AB-8F17-173A4FC2887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dirty="0"/>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4">
            <a:extLst>
              <a:ext uri="{FF2B5EF4-FFF2-40B4-BE49-F238E27FC236}">
                <a16:creationId xmlns:a16="http://schemas.microsoft.com/office/drawing/2014/main" id="{F71DB77D-2F07-40F6-BC00-A91E707946B5}"/>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dirty="0"/>
              <a:t>Add subtitle or date</a:t>
            </a:r>
          </a:p>
        </p:txBody>
      </p:sp>
      <p:pic>
        <p:nvPicPr>
          <p:cNvPr id="1964549984" name="image" descr="{&quot;templafy&quot;:{&quot;id&quot;:&quot;8d39e675-6c79-490a-bed3-6c22f9f58bb1&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1203858432"/>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F37376-B2FD-48AB-B025-33847E15CB3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67FE9DC-36B2-4EF6-81B3-FF56730EE19A}"/>
              </a:ext>
            </a:extLst>
          </p:cNvPr>
          <p:cNvSpPr>
            <a:spLocks noGrp="1"/>
          </p:cNvSpPr>
          <p:nvPr>
            <p:ph type="sldNum" sz="quarter" idx="12"/>
          </p:nvPr>
        </p:nvSpPr>
        <p:spPr/>
        <p:txBody>
          <a:bodyPr/>
          <a:lstStyle/>
          <a:p>
            <a:fld id="{9E2BE927-25C7-4379-86F1-C17ED9D2A7F2}" type="slidenum">
              <a:rPr lang="en-US" smtClean="0"/>
              <a:pPr/>
              <a:t>‹#›</a:t>
            </a:fld>
            <a:endParaRPr lang="en-US" dirty="0"/>
          </a:p>
        </p:txBody>
      </p:sp>
      <p:sp>
        <p:nvSpPr>
          <p:cNvPr id="6" name="Guides" hidden="1">
            <a:extLst>
              <a:ext uri="{FF2B5EF4-FFF2-40B4-BE49-F238E27FC236}">
                <a16:creationId xmlns:a16="http://schemas.microsoft.com/office/drawing/2014/main" id="{43519EE6-2DD5-48FE-8028-EC40E46E618D}"/>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22" name="Picture Placeholder 21">
            <a:extLst>
              <a:ext uri="{FF2B5EF4-FFF2-40B4-BE49-F238E27FC236}">
                <a16:creationId xmlns:a16="http://schemas.microsoft.com/office/drawing/2014/main" id="{89DF3D7C-2012-4482-86D3-CFB853384A1E}"/>
              </a:ext>
            </a:extLst>
          </p:cNvPr>
          <p:cNvSpPr>
            <a:spLocks noGrp="1"/>
          </p:cNvSpPr>
          <p:nvPr>
            <p:ph type="pic" sz="quarter" idx="13" hasCustomPrompt="1"/>
          </p:nvPr>
        </p:nvSpPr>
        <p:spPr>
          <a:xfrm>
            <a:off x="358775"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dirty="0"/>
              <a:t>Add </a:t>
            </a:r>
            <a:endParaRPr lang="en-US"/>
          </a:p>
          <a:p>
            <a:r>
              <a:rPr lang="en-US" dirty="0"/>
              <a:t>image</a:t>
            </a:r>
            <a:endParaRPr lang="en-US"/>
          </a:p>
        </p:txBody>
      </p:sp>
      <p:sp>
        <p:nvSpPr>
          <p:cNvPr id="10" name="Text Placeholder 11">
            <a:extLst>
              <a:ext uri="{FF2B5EF4-FFF2-40B4-BE49-F238E27FC236}">
                <a16:creationId xmlns:a16="http://schemas.microsoft.com/office/drawing/2014/main" id="{0CB3A235-36BA-4A89-8632-E343C5C86384}"/>
              </a:ext>
            </a:extLst>
          </p:cNvPr>
          <p:cNvSpPr>
            <a:spLocks noGrp="1"/>
          </p:cNvSpPr>
          <p:nvPr>
            <p:ph type="body" sz="quarter" idx="21" hasCustomPrompt="1"/>
          </p:nvPr>
        </p:nvSpPr>
        <p:spPr>
          <a:xfrm>
            <a:off x="358775"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dirty="0"/>
              <a:t>First Name Last Name</a:t>
            </a:r>
            <a:endParaRPr lang="en-US"/>
          </a:p>
          <a:p>
            <a:pPr lvl="0"/>
            <a:endParaRPr lang="en-US" dirty="0"/>
          </a:p>
          <a:p>
            <a:pPr lvl="0"/>
            <a:endParaRPr lang="en-US" dirty="0"/>
          </a:p>
        </p:txBody>
      </p:sp>
      <p:sp>
        <p:nvSpPr>
          <p:cNvPr id="11" name="Text Placeholder 11">
            <a:extLst>
              <a:ext uri="{FF2B5EF4-FFF2-40B4-BE49-F238E27FC236}">
                <a16:creationId xmlns:a16="http://schemas.microsoft.com/office/drawing/2014/main" id="{3C81E87E-86C2-441F-8BC2-56BC77F4622B}"/>
              </a:ext>
            </a:extLst>
          </p:cNvPr>
          <p:cNvSpPr>
            <a:spLocks noGrp="1"/>
          </p:cNvSpPr>
          <p:nvPr>
            <p:ph type="body" sz="quarter" idx="22" hasCustomPrompt="1"/>
          </p:nvPr>
        </p:nvSpPr>
        <p:spPr>
          <a:xfrm>
            <a:off x="359465" y="47627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dirty="0"/>
              <a:t>Add biography</a:t>
            </a:r>
          </a:p>
        </p:txBody>
      </p:sp>
      <p:sp>
        <p:nvSpPr>
          <p:cNvPr id="13" name="Text Placeholder 11">
            <a:extLst>
              <a:ext uri="{FF2B5EF4-FFF2-40B4-BE49-F238E27FC236}">
                <a16:creationId xmlns:a16="http://schemas.microsoft.com/office/drawing/2014/main" id="{9B284DEE-FBF9-4B12-8CAC-08EA5237D530}"/>
              </a:ext>
            </a:extLst>
          </p:cNvPr>
          <p:cNvSpPr>
            <a:spLocks noGrp="1"/>
          </p:cNvSpPr>
          <p:nvPr>
            <p:ph type="body" sz="quarter" idx="24" hasCustomPrompt="1"/>
          </p:nvPr>
        </p:nvSpPr>
        <p:spPr>
          <a:xfrm>
            <a:off x="358086"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dirty="0"/>
              <a:t>Job Title, Company</a:t>
            </a:r>
          </a:p>
        </p:txBody>
      </p:sp>
      <p:sp>
        <p:nvSpPr>
          <p:cNvPr id="14" name="Text Placeholder 11">
            <a:extLst>
              <a:ext uri="{FF2B5EF4-FFF2-40B4-BE49-F238E27FC236}">
                <a16:creationId xmlns:a16="http://schemas.microsoft.com/office/drawing/2014/main" id="{0C3B1F89-2B51-4803-AA81-E770D55BE140}"/>
              </a:ext>
            </a:extLst>
          </p:cNvPr>
          <p:cNvSpPr>
            <a:spLocks noGrp="1"/>
          </p:cNvSpPr>
          <p:nvPr>
            <p:ph type="body" sz="quarter" idx="25" hasCustomPrompt="1"/>
          </p:nvPr>
        </p:nvSpPr>
        <p:spPr>
          <a:xfrm>
            <a:off x="3282053" y="47555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dirty="0"/>
              <a:t>Add biography</a:t>
            </a:r>
          </a:p>
        </p:txBody>
      </p:sp>
      <p:sp>
        <p:nvSpPr>
          <p:cNvPr id="17" name="Text Placeholder 11">
            <a:extLst>
              <a:ext uri="{FF2B5EF4-FFF2-40B4-BE49-F238E27FC236}">
                <a16:creationId xmlns:a16="http://schemas.microsoft.com/office/drawing/2014/main" id="{8CDD4FF4-10BE-4B8A-BB7D-A9E41E108E70}"/>
              </a:ext>
            </a:extLst>
          </p:cNvPr>
          <p:cNvSpPr>
            <a:spLocks noGrp="1"/>
          </p:cNvSpPr>
          <p:nvPr>
            <p:ph type="body" sz="quarter" idx="28" hasCustomPrompt="1"/>
          </p:nvPr>
        </p:nvSpPr>
        <p:spPr>
          <a:xfrm>
            <a:off x="6204641" y="47663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dirty="0"/>
              <a:t>Add biography</a:t>
            </a:r>
          </a:p>
        </p:txBody>
      </p:sp>
      <p:sp>
        <p:nvSpPr>
          <p:cNvPr id="20" name="Text Placeholder 11">
            <a:extLst>
              <a:ext uri="{FF2B5EF4-FFF2-40B4-BE49-F238E27FC236}">
                <a16:creationId xmlns:a16="http://schemas.microsoft.com/office/drawing/2014/main" id="{A4833988-7703-4670-BBA7-955D2D020051}"/>
              </a:ext>
            </a:extLst>
          </p:cNvPr>
          <p:cNvSpPr>
            <a:spLocks noGrp="1"/>
          </p:cNvSpPr>
          <p:nvPr>
            <p:ph type="body" sz="quarter" idx="31" hasCustomPrompt="1"/>
          </p:nvPr>
        </p:nvSpPr>
        <p:spPr>
          <a:xfrm>
            <a:off x="9124416" y="47663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dirty="0"/>
              <a:t>Add biography</a:t>
            </a:r>
          </a:p>
        </p:txBody>
      </p:sp>
      <p:sp>
        <p:nvSpPr>
          <p:cNvPr id="23" name="Picture Placeholder 22">
            <a:extLst>
              <a:ext uri="{FF2B5EF4-FFF2-40B4-BE49-F238E27FC236}">
                <a16:creationId xmlns:a16="http://schemas.microsoft.com/office/drawing/2014/main" id="{87D64EBA-46E7-416E-858E-9E600D31BD62}"/>
              </a:ext>
            </a:extLst>
          </p:cNvPr>
          <p:cNvSpPr>
            <a:spLocks noGrp="1"/>
          </p:cNvSpPr>
          <p:nvPr>
            <p:ph type="pic" sz="quarter" idx="32" hasCustomPrompt="1"/>
          </p:nvPr>
        </p:nvSpPr>
        <p:spPr>
          <a:xfrm>
            <a:off x="3281363"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dirty="0"/>
              <a:t>Add </a:t>
            </a:r>
            <a:endParaRPr lang="en-US"/>
          </a:p>
          <a:p>
            <a:r>
              <a:rPr lang="en-US" dirty="0"/>
              <a:t>image</a:t>
            </a:r>
            <a:endParaRPr lang="en-US"/>
          </a:p>
        </p:txBody>
      </p:sp>
      <p:sp>
        <p:nvSpPr>
          <p:cNvPr id="24" name="Picture Placeholder 23">
            <a:extLst>
              <a:ext uri="{FF2B5EF4-FFF2-40B4-BE49-F238E27FC236}">
                <a16:creationId xmlns:a16="http://schemas.microsoft.com/office/drawing/2014/main" id="{922F2B85-8898-4229-AFDB-5B818CE0DAB3}"/>
              </a:ext>
            </a:extLst>
          </p:cNvPr>
          <p:cNvSpPr>
            <a:spLocks noGrp="1"/>
          </p:cNvSpPr>
          <p:nvPr>
            <p:ph type="pic" sz="quarter" idx="33" hasCustomPrompt="1"/>
          </p:nvPr>
        </p:nvSpPr>
        <p:spPr>
          <a:xfrm>
            <a:off x="6203951"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dirty="0"/>
              <a:t>Add </a:t>
            </a:r>
            <a:endParaRPr lang="en-US"/>
          </a:p>
          <a:p>
            <a:r>
              <a:rPr lang="en-US" dirty="0"/>
              <a:t>image</a:t>
            </a:r>
            <a:endParaRPr lang="en-US"/>
          </a:p>
        </p:txBody>
      </p:sp>
      <p:sp>
        <p:nvSpPr>
          <p:cNvPr id="25" name="Picture Placeholder 24">
            <a:extLst>
              <a:ext uri="{FF2B5EF4-FFF2-40B4-BE49-F238E27FC236}">
                <a16:creationId xmlns:a16="http://schemas.microsoft.com/office/drawing/2014/main" id="{C6AE4C92-FE95-4268-8D5A-398BDF4B9FA9}"/>
              </a:ext>
            </a:extLst>
          </p:cNvPr>
          <p:cNvSpPr>
            <a:spLocks noGrp="1"/>
          </p:cNvSpPr>
          <p:nvPr>
            <p:ph type="pic" sz="quarter" idx="34" hasCustomPrompt="1"/>
          </p:nvPr>
        </p:nvSpPr>
        <p:spPr>
          <a:xfrm>
            <a:off x="9123726"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dirty="0"/>
              <a:t>Add </a:t>
            </a:r>
            <a:endParaRPr lang="en-US"/>
          </a:p>
          <a:p>
            <a:r>
              <a:rPr lang="en-US" dirty="0"/>
              <a:t>image</a:t>
            </a:r>
            <a:endParaRPr lang="en-US"/>
          </a:p>
        </p:txBody>
      </p:sp>
      <p:sp>
        <p:nvSpPr>
          <p:cNvPr id="30" name="Text Placeholder 11">
            <a:extLst>
              <a:ext uri="{FF2B5EF4-FFF2-40B4-BE49-F238E27FC236}">
                <a16:creationId xmlns:a16="http://schemas.microsoft.com/office/drawing/2014/main" id="{7200D26E-A515-49EB-BE84-EF1A30D3E1FB}"/>
              </a:ext>
            </a:extLst>
          </p:cNvPr>
          <p:cNvSpPr>
            <a:spLocks noGrp="1"/>
          </p:cNvSpPr>
          <p:nvPr>
            <p:ph type="body" sz="quarter" idx="39" hasCustomPrompt="1"/>
          </p:nvPr>
        </p:nvSpPr>
        <p:spPr>
          <a:xfrm>
            <a:off x="3280674"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dirty="0"/>
              <a:t>First Name Last Name</a:t>
            </a:r>
            <a:endParaRPr lang="en-US"/>
          </a:p>
          <a:p>
            <a:pPr lvl="0"/>
            <a:endParaRPr lang="en-US" dirty="0"/>
          </a:p>
          <a:p>
            <a:pPr lvl="0"/>
            <a:endParaRPr lang="en-US" dirty="0"/>
          </a:p>
        </p:txBody>
      </p:sp>
      <p:sp>
        <p:nvSpPr>
          <p:cNvPr id="31" name="Text Placeholder 11">
            <a:extLst>
              <a:ext uri="{FF2B5EF4-FFF2-40B4-BE49-F238E27FC236}">
                <a16:creationId xmlns:a16="http://schemas.microsoft.com/office/drawing/2014/main" id="{D8A8956B-591F-4412-A18F-677993039BD8}"/>
              </a:ext>
            </a:extLst>
          </p:cNvPr>
          <p:cNvSpPr>
            <a:spLocks noGrp="1"/>
          </p:cNvSpPr>
          <p:nvPr>
            <p:ph type="body" sz="quarter" idx="40" hasCustomPrompt="1"/>
          </p:nvPr>
        </p:nvSpPr>
        <p:spPr>
          <a:xfrm>
            <a:off x="3279985"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dirty="0"/>
              <a:t>Job Title, Company</a:t>
            </a:r>
          </a:p>
        </p:txBody>
      </p:sp>
      <p:sp>
        <p:nvSpPr>
          <p:cNvPr id="32" name="Text Placeholder 11">
            <a:extLst>
              <a:ext uri="{FF2B5EF4-FFF2-40B4-BE49-F238E27FC236}">
                <a16:creationId xmlns:a16="http://schemas.microsoft.com/office/drawing/2014/main" id="{E0003D8B-21E2-43CC-B944-A41DF737B757}"/>
              </a:ext>
            </a:extLst>
          </p:cNvPr>
          <p:cNvSpPr>
            <a:spLocks noGrp="1"/>
          </p:cNvSpPr>
          <p:nvPr>
            <p:ph type="body" sz="quarter" idx="41" hasCustomPrompt="1"/>
          </p:nvPr>
        </p:nvSpPr>
        <p:spPr>
          <a:xfrm>
            <a:off x="6203951"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dirty="0"/>
              <a:t>First Name Last Name</a:t>
            </a:r>
            <a:endParaRPr lang="en-US"/>
          </a:p>
          <a:p>
            <a:pPr lvl="0"/>
            <a:endParaRPr lang="en-US" dirty="0"/>
          </a:p>
          <a:p>
            <a:pPr lvl="0"/>
            <a:endParaRPr lang="en-US" dirty="0"/>
          </a:p>
        </p:txBody>
      </p:sp>
      <p:sp>
        <p:nvSpPr>
          <p:cNvPr id="33" name="Text Placeholder 11">
            <a:extLst>
              <a:ext uri="{FF2B5EF4-FFF2-40B4-BE49-F238E27FC236}">
                <a16:creationId xmlns:a16="http://schemas.microsoft.com/office/drawing/2014/main" id="{CE6FCABE-4211-42FB-A6B4-AC8F654572A8}"/>
              </a:ext>
            </a:extLst>
          </p:cNvPr>
          <p:cNvSpPr>
            <a:spLocks noGrp="1"/>
          </p:cNvSpPr>
          <p:nvPr>
            <p:ph type="body" sz="quarter" idx="42" hasCustomPrompt="1"/>
          </p:nvPr>
        </p:nvSpPr>
        <p:spPr>
          <a:xfrm>
            <a:off x="6203262"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dirty="0"/>
              <a:t>Job Title, Company</a:t>
            </a:r>
          </a:p>
        </p:txBody>
      </p:sp>
      <p:sp>
        <p:nvSpPr>
          <p:cNvPr id="34" name="Text Placeholder 11">
            <a:extLst>
              <a:ext uri="{FF2B5EF4-FFF2-40B4-BE49-F238E27FC236}">
                <a16:creationId xmlns:a16="http://schemas.microsoft.com/office/drawing/2014/main" id="{688685DE-A8C4-4EA1-AC89-C40A5D9BB782}"/>
              </a:ext>
            </a:extLst>
          </p:cNvPr>
          <p:cNvSpPr>
            <a:spLocks noGrp="1"/>
          </p:cNvSpPr>
          <p:nvPr>
            <p:ph type="body" sz="quarter" idx="43" hasCustomPrompt="1"/>
          </p:nvPr>
        </p:nvSpPr>
        <p:spPr>
          <a:xfrm>
            <a:off x="9123726"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dirty="0"/>
              <a:t>First Name Last Name</a:t>
            </a:r>
            <a:endParaRPr lang="en-US"/>
          </a:p>
          <a:p>
            <a:pPr lvl="0"/>
            <a:endParaRPr lang="en-US" dirty="0"/>
          </a:p>
          <a:p>
            <a:pPr lvl="0"/>
            <a:endParaRPr lang="en-US" dirty="0"/>
          </a:p>
        </p:txBody>
      </p:sp>
      <p:sp>
        <p:nvSpPr>
          <p:cNvPr id="35" name="Text Placeholder 11">
            <a:extLst>
              <a:ext uri="{FF2B5EF4-FFF2-40B4-BE49-F238E27FC236}">
                <a16:creationId xmlns:a16="http://schemas.microsoft.com/office/drawing/2014/main" id="{D6C0EC03-56B7-49CF-8D18-ABCE69A2EA86}"/>
              </a:ext>
            </a:extLst>
          </p:cNvPr>
          <p:cNvSpPr>
            <a:spLocks noGrp="1"/>
          </p:cNvSpPr>
          <p:nvPr>
            <p:ph type="body" sz="quarter" idx="44" hasCustomPrompt="1"/>
          </p:nvPr>
        </p:nvSpPr>
        <p:spPr>
          <a:xfrm>
            <a:off x="9123037"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dirty="0"/>
              <a:t>Job Title, Company</a:t>
            </a:r>
          </a:p>
        </p:txBody>
      </p:sp>
      <p:sp>
        <p:nvSpPr>
          <p:cNvPr id="36" name="Title 1">
            <a:extLst>
              <a:ext uri="{FF2B5EF4-FFF2-40B4-BE49-F238E27FC236}">
                <a16:creationId xmlns:a16="http://schemas.microsoft.com/office/drawing/2014/main" id="{C9D8454D-4B42-4517-9698-F08282F418DC}"/>
              </a:ext>
            </a:extLst>
          </p:cNvPr>
          <p:cNvSpPr>
            <a:spLocks noGrp="1"/>
          </p:cNvSpPr>
          <p:nvPr>
            <p:ph type="title" hasCustomPrompt="1"/>
          </p:nvPr>
        </p:nvSpPr>
        <p:spPr>
          <a:xfrm>
            <a:off x="360000" y="270001"/>
            <a:ext cx="11471638" cy="468000"/>
          </a:xfrm>
        </p:spPr>
        <p:txBody>
          <a:bodyPr>
            <a:noAutofit/>
          </a:bodyPr>
          <a:lstStyle>
            <a:lvl1pPr>
              <a:defRPr/>
            </a:lvl1pPr>
          </a:lstStyle>
          <a:p>
            <a:r>
              <a:rPr lang="en-US" dirty="0"/>
              <a:t>Add title</a:t>
            </a:r>
          </a:p>
        </p:txBody>
      </p:sp>
      <p:sp>
        <p:nvSpPr>
          <p:cNvPr id="37" name="Text Placeholder 8">
            <a:extLst>
              <a:ext uri="{FF2B5EF4-FFF2-40B4-BE49-F238E27FC236}">
                <a16:creationId xmlns:a16="http://schemas.microsoft.com/office/drawing/2014/main" id="{56EEF4CE-6E53-4B83-90D8-5B225E39A776}"/>
              </a:ext>
            </a:extLst>
          </p:cNvPr>
          <p:cNvSpPr>
            <a:spLocks noGrp="1"/>
          </p:cNvSpPr>
          <p:nvPr>
            <p:ph type="body" sz="quarter" idx="45"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dirty="0"/>
              <a:t>Add subtitle</a:t>
            </a:r>
          </a:p>
        </p:txBody>
      </p:sp>
      <p:cxnSp>
        <p:nvCxnSpPr>
          <p:cNvPr id="39" name="Straight Connector 38">
            <a:extLst>
              <a:ext uri="{FF2B5EF4-FFF2-40B4-BE49-F238E27FC236}">
                <a16:creationId xmlns:a16="http://schemas.microsoft.com/office/drawing/2014/main" id="{D31B07D2-7539-421E-8DFA-87C982A9F9A6}"/>
              </a:ext>
            </a:extLst>
          </p:cNvPr>
          <p:cNvCxnSpPr>
            <a:cxnSpLocks/>
          </p:cNvCxnSpPr>
          <p:nvPr userDrawn="1"/>
        </p:nvCxnSpPr>
        <p:spPr>
          <a:xfrm>
            <a:off x="358775"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CF00363-8198-4B06-9AF1-262D568EA998}"/>
              </a:ext>
            </a:extLst>
          </p:cNvPr>
          <p:cNvCxnSpPr>
            <a:cxnSpLocks/>
          </p:cNvCxnSpPr>
          <p:nvPr userDrawn="1"/>
        </p:nvCxnSpPr>
        <p:spPr>
          <a:xfrm>
            <a:off x="3281363"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DBDF40C-650F-4898-9269-00A4419543B7}"/>
              </a:ext>
            </a:extLst>
          </p:cNvPr>
          <p:cNvCxnSpPr>
            <a:cxnSpLocks/>
          </p:cNvCxnSpPr>
          <p:nvPr userDrawn="1"/>
        </p:nvCxnSpPr>
        <p:spPr>
          <a:xfrm>
            <a:off x="6202362"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9BF1F72-4BBD-46EF-AD1F-AB34CB1AEBE0}"/>
              </a:ext>
            </a:extLst>
          </p:cNvPr>
          <p:cNvCxnSpPr>
            <a:cxnSpLocks/>
          </p:cNvCxnSpPr>
          <p:nvPr userDrawn="1"/>
        </p:nvCxnSpPr>
        <p:spPr>
          <a:xfrm>
            <a:off x="9124950"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C6CB9A9-E63F-44D3-83DE-6C5CA4610EDB}"/>
              </a:ext>
            </a:extLst>
          </p:cNvPr>
          <p:cNvCxnSpPr>
            <a:cxnSpLocks/>
          </p:cNvCxnSpPr>
          <p:nvPr userDrawn="1"/>
        </p:nvCxnSpPr>
        <p:spPr>
          <a:xfrm>
            <a:off x="358775"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26FA096-86F2-4CD8-8F8E-40898485B0ED}"/>
              </a:ext>
            </a:extLst>
          </p:cNvPr>
          <p:cNvCxnSpPr>
            <a:cxnSpLocks/>
          </p:cNvCxnSpPr>
          <p:nvPr userDrawn="1"/>
        </p:nvCxnSpPr>
        <p:spPr>
          <a:xfrm>
            <a:off x="3281363"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20BE58D-ED5F-4824-88AB-64D4A5D7FDE4}"/>
              </a:ext>
            </a:extLst>
          </p:cNvPr>
          <p:cNvCxnSpPr>
            <a:cxnSpLocks/>
          </p:cNvCxnSpPr>
          <p:nvPr userDrawn="1"/>
        </p:nvCxnSpPr>
        <p:spPr>
          <a:xfrm>
            <a:off x="6202362"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9F8E370-4DEB-4E82-8B09-75A08C2C01A2}"/>
              </a:ext>
            </a:extLst>
          </p:cNvPr>
          <p:cNvCxnSpPr>
            <a:cxnSpLocks/>
          </p:cNvCxnSpPr>
          <p:nvPr userDrawn="1"/>
        </p:nvCxnSpPr>
        <p:spPr>
          <a:xfrm>
            <a:off x="9124950"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919194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931" userDrawn="1">
          <p15:clr>
            <a:srgbClr val="FF96FF"/>
          </p15:clr>
        </p15:guide>
        <p15:guide id="7" pos="2067" userDrawn="1">
          <p15:clr>
            <a:srgbClr val="FF96FF"/>
          </p15:clr>
        </p15:guide>
        <p15:guide id="8" pos="3771" userDrawn="1">
          <p15:clr>
            <a:srgbClr val="FF96FF"/>
          </p15:clr>
        </p15:guide>
        <p15:guide id="9" pos="3908" userDrawn="1">
          <p15:clr>
            <a:srgbClr val="FF96FF"/>
          </p15:clr>
        </p15:guide>
        <p15:guide id="10" pos="5612" userDrawn="1">
          <p15:clr>
            <a:srgbClr val="FF96FF"/>
          </p15:clr>
        </p15:guide>
        <p15:guide id="11" pos="5748" userDrawn="1">
          <p15:clr>
            <a:srgbClr val="FF96FF"/>
          </p15:clr>
        </p15:guide>
        <p15:guide id="12" pos="7453" userDrawn="1">
          <p15:clr>
            <a:srgbClr val="FF96FF"/>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8B18E97-E055-4F98-9C60-8B7FFD3F869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79888B2-7164-4B4B-ABC7-B80668DB291E}"/>
              </a:ext>
            </a:extLst>
          </p:cNvPr>
          <p:cNvSpPr>
            <a:spLocks noGrp="1"/>
          </p:cNvSpPr>
          <p:nvPr>
            <p:ph type="sldNum" sz="quarter" idx="12"/>
          </p:nvPr>
        </p:nvSpPr>
        <p:spPr/>
        <p:txBody>
          <a:bodyPr/>
          <a:lstStyle/>
          <a:p>
            <a:fld id="{9E2BE927-25C7-4379-86F1-C17ED9D2A7F2}" type="slidenum">
              <a:rPr lang="en-US" smtClean="0"/>
              <a:pPr/>
              <a:t>‹#›</a:t>
            </a:fld>
            <a:endParaRPr lang="en-US" dirty="0"/>
          </a:p>
        </p:txBody>
      </p:sp>
      <p:sp>
        <p:nvSpPr>
          <p:cNvPr id="7" name="Text Placeholder 6">
            <a:extLst>
              <a:ext uri="{FF2B5EF4-FFF2-40B4-BE49-F238E27FC236}">
                <a16:creationId xmlns:a16="http://schemas.microsoft.com/office/drawing/2014/main" id="{700D726E-A1E6-4FF7-A8A0-FE82BDFA85CA}"/>
              </a:ext>
            </a:extLst>
          </p:cNvPr>
          <p:cNvSpPr>
            <a:spLocks noGrp="1"/>
          </p:cNvSpPr>
          <p:nvPr>
            <p:ph type="body" sz="quarter" idx="13" hasCustomPrompt="1"/>
          </p:nvPr>
        </p:nvSpPr>
        <p:spPr>
          <a:xfrm>
            <a:off x="2306638" y="1450975"/>
            <a:ext cx="7577137" cy="2497138"/>
          </a:xfrm>
        </p:spPr>
        <p:txBody>
          <a:bodyPr/>
          <a:lstStyle>
            <a:lvl1pPr marL="0" indent="0" algn="ctr">
              <a:buNone/>
              <a:defRPr sz="4800"/>
            </a:lvl1pPr>
            <a:lvl2pPr marL="0" indent="0" algn="ctr">
              <a:buNone/>
              <a:defRPr sz="3200">
                <a:latin typeface="+mj-lt"/>
              </a:defRPr>
            </a:lvl2pPr>
            <a:lvl3pPr marL="0" indent="0" algn="ctr">
              <a:buNone/>
              <a:defRPr sz="2400">
                <a:latin typeface="+mj-lt"/>
              </a:defRPr>
            </a:lvl3pPr>
            <a:lvl4pPr marL="0" indent="0" algn="ctr">
              <a:buNone/>
              <a:defRPr sz="2000">
                <a:latin typeface="+mj-lt"/>
              </a:defRPr>
            </a:lvl4pPr>
            <a:lvl5pPr marL="0" indent="0" algn="ctr">
              <a:buNone/>
              <a:defRPr>
                <a:latin typeface="+mj-lt"/>
              </a:defRPr>
            </a:lvl5pPr>
          </a:lstStyle>
          <a:p>
            <a:pPr lvl="0"/>
            <a:r>
              <a:rPr lang="en-US" dirty="0"/>
              <a:t>Add Quote</a:t>
            </a:r>
            <a:endParaRPr lang="en-US"/>
          </a:p>
        </p:txBody>
      </p:sp>
      <p:sp>
        <p:nvSpPr>
          <p:cNvPr id="8" name="Guides" hidden="1">
            <a:extLst>
              <a:ext uri="{FF2B5EF4-FFF2-40B4-BE49-F238E27FC236}">
                <a16:creationId xmlns:a16="http://schemas.microsoft.com/office/drawing/2014/main" id="{24862E2E-D3BD-4369-A62D-BC73AC800144}"/>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0" name="Text Placeholder 16">
            <a:extLst>
              <a:ext uri="{FF2B5EF4-FFF2-40B4-BE49-F238E27FC236}">
                <a16:creationId xmlns:a16="http://schemas.microsoft.com/office/drawing/2014/main" id="{82117A63-744C-4E06-9EAE-597754759527}"/>
              </a:ext>
            </a:extLst>
          </p:cNvPr>
          <p:cNvSpPr>
            <a:spLocks noGrp="1"/>
          </p:cNvSpPr>
          <p:nvPr>
            <p:ph type="body" sz="quarter" idx="17" hasCustomPrompt="1"/>
          </p:nvPr>
        </p:nvSpPr>
        <p:spPr>
          <a:xfrm>
            <a:off x="4256000" y="4619567"/>
            <a:ext cx="3679999" cy="1331120"/>
          </a:xfrm>
        </p:spPr>
        <p:txBody>
          <a:bodyPr/>
          <a:lstStyle>
            <a:lvl1pPr marL="0" indent="0" algn="ctr">
              <a:buFont typeface="Arial" panose="020B0604020202020204" pitchFamily="34" charset="0"/>
              <a:buNone/>
              <a:defRPr sz="1000">
                <a:latin typeface="+mj-lt"/>
              </a:defRPr>
            </a:lvl1pPr>
            <a:lvl2pPr marL="0" indent="0" algn="ctr">
              <a:buFont typeface="Arial" panose="020B0604020202020204" pitchFamily="34" charset="0"/>
              <a:buNone/>
              <a:defRPr sz="1000">
                <a:latin typeface="+mj-lt"/>
              </a:defRPr>
            </a:lvl2pPr>
            <a:lvl3pPr marL="0" indent="0" algn="ctr">
              <a:buFont typeface="Arial" panose="020B0604020202020204" pitchFamily="34" charset="0"/>
              <a:buNone/>
              <a:defRPr sz="1000">
                <a:latin typeface="+mj-lt"/>
              </a:defRPr>
            </a:lvl3pPr>
            <a:lvl4pPr marL="0" indent="0" algn="ctr">
              <a:buFont typeface="Arial" panose="020B0604020202020204" pitchFamily="34" charset="0"/>
              <a:buNone/>
              <a:defRPr sz="1000">
                <a:latin typeface="+mj-lt"/>
              </a:defRPr>
            </a:lvl4pPr>
            <a:lvl5pPr marL="0" indent="0" algn="ctr">
              <a:buFont typeface="Arial" panose="020B0604020202020204" pitchFamily="34" charset="0"/>
              <a:buNone/>
              <a:defRPr sz="1000">
                <a:latin typeface="+mj-lt"/>
              </a:defRPr>
            </a:lvl5pPr>
          </a:lstStyle>
          <a:p>
            <a:pPr lvl="0"/>
            <a:r>
              <a:rPr lang="en-US" dirty="0"/>
              <a:t>Add Source</a:t>
            </a:r>
            <a:endParaRPr lang="en-US"/>
          </a:p>
          <a:p>
            <a:pPr lvl="1"/>
            <a:endParaRPr lang="en-US" dirty="0"/>
          </a:p>
        </p:txBody>
      </p:sp>
      <p:cxnSp>
        <p:nvCxnSpPr>
          <p:cNvPr id="12" name="Straight Connector 11">
            <a:extLst>
              <a:ext uri="{FF2B5EF4-FFF2-40B4-BE49-F238E27FC236}">
                <a16:creationId xmlns:a16="http://schemas.microsoft.com/office/drawing/2014/main" id="{9813EA91-65AB-4D32-8B12-19D2BEE96493}"/>
              </a:ext>
            </a:extLst>
          </p:cNvPr>
          <p:cNvCxnSpPr>
            <a:cxnSpLocks/>
          </p:cNvCxnSpPr>
          <p:nvPr userDrawn="1"/>
        </p:nvCxnSpPr>
        <p:spPr>
          <a:xfrm>
            <a:off x="4256000" y="4326675"/>
            <a:ext cx="3679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1977442"/>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17" userDrawn="1">
          <p15:clr>
            <a:srgbClr val="FF96FF"/>
          </p15:clr>
        </p15:guide>
        <p15:guide id="7" pos="1453" userDrawn="1">
          <p15:clr>
            <a:srgbClr val="FF96FF"/>
          </p15:clr>
        </p15:guide>
        <p15:guide id="8" pos="2544" userDrawn="1">
          <p15:clr>
            <a:srgbClr val="FF96FF"/>
          </p15:clr>
        </p15:guide>
        <p15:guide id="9" pos="2680" userDrawn="1">
          <p15:clr>
            <a:srgbClr val="FF96FF"/>
          </p15:clr>
        </p15:guide>
        <p15:guide id="10" pos="3771"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Light">
    <p:bg>
      <p:bgPr>
        <a:solidFill>
          <a:schemeClr val="bg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C4065C1A-9875-427F-A08A-6281CACC8CD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00" y="34890"/>
            <a:ext cx="12049125" cy="6788220"/>
          </a:xfrm>
          <a:prstGeom prst="rect">
            <a:avLst/>
          </a:prstGeom>
        </p:spPr>
      </p:pic>
      <p:sp>
        <p:nvSpPr>
          <p:cNvPr id="5" name="Slide Number Placeholder 4">
            <a:extLst>
              <a:ext uri="{FF2B5EF4-FFF2-40B4-BE49-F238E27FC236}">
                <a16:creationId xmlns:a16="http://schemas.microsoft.com/office/drawing/2014/main" id="{879888B2-7164-4B4B-ABC7-B80668DB291E}"/>
              </a:ext>
            </a:extLst>
          </p:cNvPr>
          <p:cNvSpPr>
            <a:spLocks noGrp="1"/>
          </p:cNvSpPr>
          <p:nvPr>
            <p:ph type="sldNum" sz="quarter" idx="12"/>
          </p:nvPr>
        </p:nvSpPr>
        <p:spPr/>
        <p:txBody>
          <a:bodyPr/>
          <a:lstStyle/>
          <a:p>
            <a:fld id="{9E2BE927-25C7-4379-86F1-C17ED9D2A7F2}" type="slidenum">
              <a:rPr lang="en-US" smtClean="0"/>
              <a:pPr/>
              <a:t>‹#›</a:t>
            </a:fld>
            <a:endParaRPr lang="en-US" dirty="0"/>
          </a:p>
        </p:txBody>
      </p:sp>
      <p:sp>
        <p:nvSpPr>
          <p:cNvPr id="7" name="Text Placeholder 6">
            <a:extLst>
              <a:ext uri="{FF2B5EF4-FFF2-40B4-BE49-F238E27FC236}">
                <a16:creationId xmlns:a16="http://schemas.microsoft.com/office/drawing/2014/main" id="{700D726E-A1E6-4FF7-A8A0-FE82BDFA85CA}"/>
              </a:ext>
            </a:extLst>
          </p:cNvPr>
          <p:cNvSpPr>
            <a:spLocks noGrp="1"/>
          </p:cNvSpPr>
          <p:nvPr>
            <p:ph type="body" sz="quarter" idx="13" hasCustomPrompt="1"/>
          </p:nvPr>
        </p:nvSpPr>
        <p:spPr>
          <a:xfrm>
            <a:off x="2306638" y="1450975"/>
            <a:ext cx="7577137" cy="2497138"/>
          </a:xfrm>
        </p:spPr>
        <p:txBody>
          <a:bodyPr/>
          <a:lstStyle>
            <a:lvl1pPr marL="0" indent="0" algn="ctr">
              <a:buNone/>
              <a:defRPr sz="4800"/>
            </a:lvl1pPr>
            <a:lvl2pPr marL="0" indent="0" algn="ctr">
              <a:buNone/>
              <a:defRPr sz="3200">
                <a:latin typeface="+mj-lt"/>
              </a:defRPr>
            </a:lvl2pPr>
            <a:lvl3pPr marL="0" indent="0" algn="ctr">
              <a:buNone/>
              <a:defRPr sz="2400">
                <a:latin typeface="+mj-lt"/>
              </a:defRPr>
            </a:lvl3pPr>
            <a:lvl4pPr marL="0" indent="0" algn="ctr">
              <a:buNone/>
              <a:defRPr sz="2000">
                <a:latin typeface="+mj-lt"/>
              </a:defRPr>
            </a:lvl4pPr>
            <a:lvl5pPr marL="0" indent="0" algn="ctr">
              <a:buNone/>
              <a:defRPr>
                <a:latin typeface="+mj-lt"/>
              </a:defRPr>
            </a:lvl5pPr>
          </a:lstStyle>
          <a:p>
            <a:pPr lvl="0"/>
            <a:r>
              <a:rPr lang="en-US" dirty="0"/>
              <a:t>Add Quote</a:t>
            </a:r>
            <a:endParaRPr lang="en-US"/>
          </a:p>
        </p:txBody>
      </p:sp>
      <p:sp>
        <p:nvSpPr>
          <p:cNvPr id="8" name="Guides" hidden="1">
            <a:extLst>
              <a:ext uri="{FF2B5EF4-FFF2-40B4-BE49-F238E27FC236}">
                <a16:creationId xmlns:a16="http://schemas.microsoft.com/office/drawing/2014/main" id="{24862E2E-D3BD-4369-A62D-BC73AC800144}"/>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0" name="Text Placeholder 16">
            <a:extLst>
              <a:ext uri="{FF2B5EF4-FFF2-40B4-BE49-F238E27FC236}">
                <a16:creationId xmlns:a16="http://schemas.microsoft.com/office/drawing/2014/main" id="{82117A63-744C-4E06-9EAE-597754759527}"/>
              </a:ext>
            </a:extLst>
          </p:cNvPr>
          <p:cNvSpPr>
            <a:spLocks noGrp="1"/>
          </p:cNvSpPr>
          <p:nvPr>
            <p:ph type="body" sz="quarter" idx="17" hasCustomPrompt="1"/>
          </p:nvPr>
        </p:nvSpPr>
        <p:spPr>
          <a:xfrm>
            <a:off x="4256000" y="4619567"/>
            <a:ext cx="3679999" cy="1331120"/>
          </a:xfrm>
        </p:spPr>
        <p:txBody>
          <a:bodyPr/>
          <a:lstStyle>
            <a:lvl1pPr marL="0" indent="0" algn="ctr">
              <a:buFont typeface="Arial" panose="020B0604020202020204" pitchFamily="34" charset="0"/>
              <a:buNone/>
              <a:defRPr sz="1000">
                <a:latin typeface="+mj-lt"/>
              </a:defRPr>
            </a:lvl1pPr>
            <a:lvl2pPr marL="0" indent="0" algn="ctr">
              <a:buFont typeface="Arial" panose="020B0604020202020204" pitchFamily="34" charset="0"/>
              <a:buNone/>
              <a:defRPr sz="1000">
                <a:latin typeface="+mj-lt"/>
              </a:defRPr>
            </a:lvl2pPr>
            <a:lvl3pPr marL="0" indent="0" algn="ctr">
              <a:buFont typeface="Arial" panose="020B0604020202020204" pitchFamily="34" charset="0"/>
              <a:buNone/>
              <a:defRPr sz="1000">
                <a:latin typeface="+mj-lt"/>
              </a:defRPr>
            </a:lvl3pPr>
            <a:lvl4pPr marL="0" indent="0" algn="ctr">
              <a:buFont typeface="Arial" panose="020B0604020202020204" pitchFamily="34" charset="0"/>
              <a:buNone/>
              <a:defRPr sz="1000">
                <a:latin typeface="+mj-lt"/>
              </a:defRPr>
            </a:lvl4pPr>
            <a:lvl5pPr marL="0" indent="0" algn="ctr">
              <a:buFont typeface="Arial" panose="020B0604020202020204" pitchFamily="34" charset="0"/>
              <a:buNone/>
              <a:defRPr sz="1000">
                <a:latin typeface="+mj-lt"/>
              </a:defRPr>
            </a:lvl5pPr>
          </a:lstStyle>
          <a:p>
            <a:pPr lvl="0"/>
            <a:r>
              <a:rPr lang="en-US" dirty="0"/>
              <a:t>Add Source</a:t>
            </a:r>
            <a:endParaRPr lang="en-US"/>
          </a:p>
          <a:p>
            <a:pPr lvl="1"/>
            <a:endParaRPr lang="en-US" dirty="0"/>
          </a:p>
        </p:txBody>
      </p:sp>
      <p:cxnSp>
        <p:nvCxnSpPr>
          <p:cNvPr id="17" name="Straight Connector 16">
            <a:extLst>
              <a:ext uri="{FF2B5EF4-FFF2-40B4-BE49-F238E27FC236}">
                <a16:creationId xmlns:a16="http://schemas.microsoft.com/office/drawing/2014/main" id="{F7A59D94-1A4B-4ADA-9DA1-168B73BC0C09}"/>
              </a:ext>
            </a:extLst>
          </p:cNvPr>
          <p:cNvCxnSpPr>
            <a:cxnSpLocks/>
          </p:cNvCxnSpPr>
          <p:nvPr userDrawn="1"/>
        </p:nvCxnSpPr>
        <p:spPr>
          <a:xfrm>
            <a:off x="4256000" y="4326675"/>
            <a:ext cx="3679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09094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17" userDrawn="1">
          <p15:clr>
            <a:srgbClr val="FF96FF"/>
          </p15:clr>
        </p15:guide>
        <p15:guide id="7" pos="1453" userDrawn="1">
          <p15:clr>
            <a:srgbClr val="FF96FF"/>
          </p15:clr>
        </p15:guide>
        <p15:guide id="8" pos="2544" userDrawn="1">
          <p15:clr>
            <a:srgbClr val="FF96FF"/>
          </p15:clr>
        </p15:guide>
        <p15:guide id="9" pos="2680" userDrawn="1">
          <p15:clr>
            <a:srgbClr val="FF96FF"/>
          </p15:clr>
        </p15:guide>
        <p15:guide id="10" pos="3771"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dirty="0"/>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7" name="Title 1">
            <a:extLst>
              <a:ext uri="{FF2B5EF4-FFF2-40B4-BE49-F238E27FC236}">
                <a16:creationId xmlns:a16="http://schemas.microsoft.com/office/drawing/2014/main" id="{68C366B9-0297-413E-8878-727A083710B5}"/>
              </a:ext>
            </a:extLst>
          </p:cNvPr>
          <p:cNvSpPr>
            <a:spLocks noGrp="1"/>
          </p:cNvSpPr>
          <p:nvPr>
            <p:ph type="title" hasCustomPrompt="1"/>
          </p:nvPr>
        </p:nvSpPr>
        <p:spPr>
          <a:xfrm>
            <a:off x="360000" y="270001"/>
            <a:ext cx="11471638" cy="468000"/>
          </a:xfrm>
        </p:spPr>
        <p:txBody>
          <a:bodyPr>
            <a:noAutofit/>
          </a:bodyPr>
          <a:lstStyle>
            <a:lvl1pPr>
              <a:defRPr/>
            </a:lvl1pPr>
          </a:lstStyle>
          <a:p>
            <a:r>
              <a:rPr lang="en-US" dirty="0"/>
              <a:t>Add title</a:t>
            </a:r>
          </a:p>
        </p:txBody>
      </p:sp>
      <p:sp>
        <p:nvSpPr>
          <p:cNvPr id="9" name="Text Placeholder 8">
            <a:extLst>
              <a:ext uri="{FF2B5EF4-FFF2-40B4-BE49-F238E27FC236}">
                <a16:creationId xmlns:a16="http://schemas.microsoft.com/office/drawing/2014/main" id="{0903E37F-1C65-4A6B-BC1A-06099BEA66D2}"/>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dirty="0"/>
              <a:t>Add subtitle</a:t>
            </a:r>
          </a:p>
        </p:txBody>
      </p:sp>
    </p:spTree>
    <p:extLst>
      <p:ext uri="{BB962C8B-B14F-4D97-AF65-F5344CB8AC3E}">
        <p14:creationId xmlns:p14="http://schemas.microsoft.com/office/powerpoint/2010/main" val="4239502352"/>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17" userDrawn="1">
          <p15:clr>
            <a:srgbClr val="FF96FF"/>
          </p15:clr>
        </p15:guide>
        <p15:guide id="7" pos="1453" userDrawn="1">
          <p15:clr>
            <a:srgbClr val="FF96FF"/>
          </p15:clr>
        </p15:guide>
        <p15:guide id="8" pos="2544" userDrawn="1">
          <p15:clr>
            <a:srgbClr val="FF96FF"/>
          </p15:clr>
        </p15:guide>
        <p15:guide id="9" pos="2680" userDrawn="1">
          <p15:clr>
            <a:srgbClr val="FF96FF"/>
          </p15:clr>
        </p15:guide>
        <p15:guide id="10" pos="3771"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dirty="0"/>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307002415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17" userDrawn="1">
          <p15:clr>
            <a:srgbClr val="FF96FF"/>
          </p15:clr>
        </p15:guide>
        <p15:guide id="7" pos="1453" userDrawn="1">
          <p15:clr>
            <a:srgbClr val="FF96FF"/>
          </p15:clr>
        </p15:guide>
        <p15:guide id="8" pos="2544" userDrawn="1">
          <p15:clr>
            <a:srgbClr val="FF96FF"/>
          </p15:clr>
        </p15:guide>
        <p15:guide id="9" pos="2680" userDrawn="1">
          <p15:clr>
            <a:srgbClr val="FF96FF"/>
          </p15:clr>
        </p15:guide>
        <p15:guide id="10" pos="3771"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End 1">
    <p:bg>
      <p:bgPr>
        <a:solidFill>
          <a:schemeClr val="bg1"/>
        </a:solidFill>
        <a:effectLst/>
      </p:bgPr>
    </p:bg>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C1FD63CC-A978-4C2B-99A8-7C2D950AF9CB}"/>
              </a:ext>
            </a:extLst>
          </p:cNvPr>
          <p:cNvSpPr>
            <a:spLocks noGrp="1"/>
          </p:cNvSpPr>
          <p:nvPr>
            <p:ph type="body" sz="quarter" idx="12" hasCustomPrompt="1"/>
          </p:nvPr>
        </p:nvSpPr>
        <p:spPr>
          <a:xfrm>
            <a:off x="358775" y="1557339"/>
            <a:ext cx="11474450" cy="18716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dirty="0"/>
              <a:t>Add title</a:t>
            </a:r>
            <a:endParaRPr lang="en-US"/>
          </a:p>
        </p:txBody>
      </p:sp>
      <p:sp>
        <p:nvSpPr>
          <p:cNvPr id="12" name="TextBox 11">
            <a:extLst>
              <a:ext uri="{FF2B5EF4-FFF2-40B4-BE49-F238E27FC236}">
                <a16:creationId xmlns:a16="http://schemas.microsoft.com/office/drawing/2014/main" id="{5225C59A-8675-4B03-ACEC-03DF1D570DD4}"/>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dirty="0"/>
              <a:t>The Global Fund to Fight</a:t>
            </a:r>
            <a:br>
              <a:rPr lang="en-GB" sz="800" dirty="0"/>
            </a:br>
            <a:r>
              <a:rPr lang="en-US" sz="800" dirty="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dirty="0">
                <a:solidFill>
                  <a:schemeClr val="tx1"/>
                </a:solidFill>
                <a:hlinkClick r:id="rId3">
                  <a:extLst>
                    <a:ext uri="{A12FA001-AC4F-418D-AE19-62706E023703}">
                      <ahyp:hlinkClr xmlns:ahyp="http://schemas.microsoft.com/office/drawing/2018/hyperlinkcolor" val="tx"/>
                    </a:ext>
                  </a:extLst>
                </a:hlinkClick>
              </a:rPr>
              <a:t>theglobalfund.org</a:t>
            </a:r>
            <a:endParaRPr lang="en-US" sz="80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 </a:t>
            </a:r>
            <a:endParaRPr lang="en-US"/>
          </a:p>
          <a:p>
            <a:endParaRPr lang="en-US" sz="800" dirty="0"/>
          </a:p>
        </p:txBody>
      </p:sp>
      <p:pic>
        <p:nvPicPr>
          <p:cNvPr id="1196648900" name="image" descr="{&quot;templafy&quot;:{&quot;id&quot;:&quot;c1a0ae27-f999-457d-9252-54ad76aaf82f&quot;}}"/>
          <p:cNvPicPr>
            <a:picLocks noChangeAspect="1"/>
          </p:cNvPicPr>
          <p:nvPr/>
        </p:nvPicPr>
        <p:blipFill>
          <a:blip r:embed="rId4"/>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2856525836"/>
      </p:ext>
    </p:extLst>
  </p:cSld>
  <p:clrMapOvr>
    <a:masterClrMapping/>
  </p:clrMapOvr>
  <p:extLst>
    <p:ext uri="{DCECCB84-F9BA-43D5-87BE-67443E8EF086}">
      <p15:sldGuideLst xmlns:p15="http://schemas.microsoft.com/office/powerpoint/2012/main">
        <p15:guide id="1" orient="horz" pos="170" userDrawn="1">
          <p15:clr>
            <a:srgbClr val="717275"/>
          </p15:clr>
        </p15:guide>
        <p15:guide id="3" orient="horz" pos="981" userDrawn="1">
          <p15:clr>
            <a:srgbClr val="FF96FF"/>
          </p15:clr>
        </p15:guide>
        <p15:guide id="4" orient="horz" pos="3543" userDrawn="1">
          <p15:clr>
            <a:srgbClr val="FF96FF"/>
          </p15:clr>
        </p15:guide>
        <p15:guide id="5" pos="226" userDrawn="1">
          <p15:clr>
            <a:srgbClr val="FF96FF"/>
          </p15:clr>
        </p15:guide>
        <p15:guide id="6" pos="7453" userDrawn="1">
          <p15:clr>
            <a:srgbClr val="FF96FF"/>
          </p15:clr>
        </p15:guide>
        <p15:guide id="7" orient="horz" pos="4020" userDrawn="1">
          <p15:clr>
            <a:srgbClr val="FF96F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End 2">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7B44933-F307-4411-8D48-0B57B30565F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V="1">
            <a:off x="76200" y="34890"/>
            <a:ext cx="12049125" cy="678822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0" name="Text Placeholder 4">
            <a:extLst>
              <a:ext uri="{FF2B5EF4-FFF2-40B4-BE49-F238E27FC236}">
                <a16:creationId xmlns:a16="http://schemas.microsoft.com/office/drawing/2014/main" id="{789ECC92-A128-4CDE-8B97-635C44BBBF57}"/>
              </a:ext>
            </a:extLst>
          </p:cNvPr>
          <p:cNvSpPr>
            <a:spLocks noGrp="1"/>
          </p:cNvSpPr>
          <p:nvPr>
            <p:ph type="body" sz="quarter" idx="12" hasCustomPrompt="1"/>
          </p:nvPr>
        </p:nvSpPr>
        <p:spPr>
          <a:xfrm>
            <a:off x="358775" y="1557338"/>
            <a:ext cx="11474450" cy="1728787"/>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dirty="0"/>
              <a:t>Add title</a:t>
            </a:r>
            <a:endParaRPr lang="en-US"/>
          </a:p>
        </p:txBody>
      </p:sp>
      <p:sp>
        <p:nvSpPr>
          <p:cNvPr id="14" name="TextBox 13">
            <a:extLst>
              <a:ext uri="{FF2B5EF4-FFF2-40B4-BE49-F238E27FC236}">
                <a16:creationId xmlns:a16="http://schemas.microsoft.com/office/drawing/2014/main" id="{E38C1E33-0E03-4092-A13C-B799FA398BC0}"/>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dirty="0"/>
              <a:t>The Global Fund to Fight</a:t>
            </a:r>
            <a:br>
              <a:rPr lang="en-GB" sz="800" dirty="0"/>
            </a:br>
            <a:r>
              <a:rPr lang="en-US" sz="800" dirty="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dirty="0">
                <a:solidFill>
                  <a:schemeClr val="tx1"/>
                </a:solidFill>
                <a:hlinkClick r:id="rId5">
                  <a:extLst>
                    <a:ext uri="{A12FA001-AC4F-418D-AE19-62706E023703}">
                      <ahyp:hlinkClr xmlns:ahyp="http://schemas.microsoft.com/office/drawing/2018/hyperlinkcolor" val="tx"/>
                    </a:ext>
                  </a:extLst>
                </a:hlinkClick>
              </a:rPr>
              <a:t>theglobalfund.org</a:t>
            </a:r>
            <a:endParaRPr lang="en-US" sz="80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 </a:t>
            </a:r>
            <a:endParaRPr lang="en-US"/>
          </a:p>
          <a:p>
            <a:endParaRPr lang="en-US" sz="800" dirty="0"/>
          </a:p>
        </p:txBody>
      </p:sp>
      <p:pic>
        <p:nvPicPr>
          <p:cNvPr id="2060319359" name="image" descr="{&quot;templafy&quot;:{&quot;id&quot;:&quot;bc3ea542-b34e-4599-89fb-9657a0890804&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148818869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543" userDrawn="1">
          <p15:clr>
            <a:srgbClr val="FF96FF"/>
          </p15:clr>
        </p15:guide>
        <p15:guide id="5" pos="226" userDrawn="1">
          <p15:clr>
            <a:srgbClr val="FF96FF"/>
          </p15:clr>
        </p15:guide>
        <p15:guide id="6" pos="7453" userDrawn="1">
          <p15:clr>
            <a:srgbClr val="FF96FF"/>
          </p15:clr>
        </p15:guide>
        <p15:guide id="7" orient="horz" pos="4020" userDrawn="1">
          <p15:clr>
            <a:srgbClr val="FF96F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End 3">
    <p:bg>
      <p:bgPr>
        <a:solidFill>
          <a:schemeClr val="bg1"/>
        </a:solidFill>
        <a:effectLst/>
      </p:bgPr>
    </p:bg>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4A80D473-87BE-4921-9A12-5CE61205864C}"/>
              </a:ext>
            </a:extLst>
          </p:cNvPr>
          <p:cNvSpPr>
            <a:spLocks noGrp="1"/>
          </p:cNvSpPr>
          <p:nvPr>
            <p:ph type="body" sz="quarter" idx="12" hasCustomPrompt="1"/>
          </p:nvPr>
        </p:nvSpPr>
        <p:spPr>
          <a:xfrm>
            <a:off x="358775" y="269876"/>
            <a:ext cx="11474450" cy="15287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dirty="0"/>
              <a:t>Add title</a:t>
            </a:r>
            <a:endParaRPr lang="en-US"/>
          </a:p>
        </p:txBody>
      </p:sp>
      <p:sp>
        <p:nvSpPr>
          <p:cNvPr id="13" name="TextBox 12">
            <a:extLst>
              <a:ext uri="{FF2B5EF4-FFF2-40B4-BE49-F238E27FC236}">
                <a16:creationId xmlns:a16="http://schemas.microsoft.com/office/drawing/2014/main" id="{CED6CFF4-D465-49C4-AA32-61E02E500E02}"/>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dirty="0"/>
              <a:t>The Global Fund to Fight</a:t>
            </a:r>
            <a:br>
              <a:rPr lang="en-GB" sz="800" dirty="0"/>
            </a:br>
            <a:r>
              <a:rPr lang="en-US" sz="800" dirty="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dirty="0">
                <a:solidFill>
                  <a:schemeClr val="tx1"/>
                </a:solidFill>
                <a:hlinkClick r:id="rId3">
                  <a:extLst>
                    <a:ext uri="{A12FA001-AC4F-418D-AE19-62706E023703}">
                      <ahyp:hlinkClr xmlns:ahyp="http://schemas.microsoft.com/office/drawing/2018/hyperlinkcolor" val="tx"/>
                    </a:ext>
                  </a:extLst>
                </a:hlinkClick>
              </a:rPr>
              <a:t>theglobalfund.org</a:t>
            </a:r>
            <a:endParaRPr lang="en-US" sz="80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 </a:t>
            </a:r>
            <a:endParaRPr lang="en-US"/>
          </a:p>
          <a:p>
            <a:endParaRPr lang="en-US" sz="800" dirty="0"/>
          </a:p>
        </p:txBody>
      </p:sp>
      <p:pic>
        <p:nvPicPr>
          <p:cNvPr id="6" name="Graphic 5">
            <a:extLst>
              <a:ext uri="{FF2B5EF4-FFF2-40B4-BE49-F238E27FC236}">
                <a16:creationId xmlns:a16="http://schemas.microsoft.com/office/drawing/2014/main" id="{5B1CC8A8-179D-4E05-89A7-90C0DCAD90D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pic>
        <p:nvPicPr>
          <p:cNvPr id="2078161583" name="image" descr="{&quot;templafy&quot;:{&quot;id&quot;:&quot;af712a00-6c0e-4bf6-9a04-73d27642a160&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2274105865"/>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543" userDrawn="1">
          <p15:clr>
            <a:srgbClr val="FF96FF"/>
          </p15:clr>
        </p15:guide>
        <p15:guide id="5" pos="226" userDrawn="1">
          <p15:clr>
            <a:srgbClr val="FF96FF"/>
          </p15:clr>
        </p15:guide>
        <p15:guide id="6" pos="7453" userDrawn="1">
          <p15:clr>
            <a:srgbClr val="FF96FF"/>
          </p15:clr>
        </p15:guide>
        <p15:guide id="7" orient="horz" pos="4020" userDrawn="1">
          <p15:clr>
            <a:srgbClr val="FF96FF"/>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nd 4">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EC42528-88D8-420D-AABE-2B141DA6D0F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4A80D473-87BE-4921-9A12-5CE61205864C}"/>
              </a:ext>
            </a:extLst>
          </p:cNvPr>
          <p:cNvSpPr>
            <a:spLocks noGrp="1"/>
          </p:cNvSpPr>
          <p:nvPr>
            <p:ph type="body" sz="quarter" idx="12" hasCustomPrompt="1"/>
          </p:nvPr>
        </p:nvSpPr>
        <p:spPr>
          <a:xfrm>
            <a:off x="358775" y="269876"/>
            <a:ext cx="11474450" cy="15287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dirty="0"/>
              <a:t>Add title</a:t>
            </a:r>
            <a:endParaRPr lang="en-US"/>
          </a:p>
        </p:txBody>
      </p:sp>
      <p:sp>
        <p:nvSpPr>
          <p:cNvPr id="13" name="TextBox 12">
            <a:extLst>
              <a:ext uri="{FF2B5EF4-FFF2-40B4-BE49-F238E27FC236}">
                <a16:creationId xmlns:a16="http://schemas.microsoft.com/office/drawing/2014/main" id="{CED6CFF4-D465-49C4-AA32-61E02E500E02}"/>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dirty="0"/>
              <a:t>The Global Fund to Fight</a:t>
            </a:r>
            <a:br>
              <a:rPr lang="en-GB" sz="800" dirty="0"/>
            </a:br>
            <a:r>
              <a:rPr lang="en-US" sz="800" dirty="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dirty="0">
                <a:solidFill>
                  <a:schemeClr val="tx1"/>
                </a:solidFill>
                <a:hlinkClick r:id="rId5">
                  <a:extLst>
                    <a:ext uri="{A12FA001-AC4F-418D-AE19-62706E023703}">
                      <ahyp:hlinkClr xmlns:ahyp="http://schemas.microsoft.com/office/drawing/2018/hyperlinkcolor" val="tx"/>
                    </a:ext>
                  </a:extLst>
                </a:hlinkClick>
              </a:rPr>
              <a:t>theglobalfund.org</a:t>
            </a:r>
            <a:endParaRPr lang="en-US" sz="80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 </a:t>
            </a:r>
            <a:endParaRPr lang="en-US"/>
          </a:p>
          <a:p>
            <a:endParaRPr lang="en-US" sz="800" dirty="0"/>
          </a:p>
        </p:txBody>
      </p:sp>
      <p:pic>
        <p:nvPicPr>
          <p:cNvPr id="1472190556" name="image" descr="{&quot;templafy&quot;:{&quot;id&quot;:&quot;08acf3ec-a79d-4955-b538-422eb137a92f&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154381374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543" userDrawn="1">
          <p15:clr>
            <a:srgbClr val="FF96FF"/>
          </p15:clr>
        </p15:guide>
        <p15:guide id="5" pos="226" userDrawn="1">
          <p15:clr>
            <a:srgbClr val="FF96FF"/>
          </p15:clr>
        </p15:guide>
        <p15:guide id="6" pos="7453" userDrawn="1">
          <p15:clr>
            <a:srgbClr val="FF96FF"/>
          </p15:clr>
        </p15:guide>
        <p15:guide id="7" orient="horz" pos="4020" userDrawn="1">
          <p15:clr>
            <a:srgbClr val="FF96FF"/>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 Expressive">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1235D266-659B-40C3-8BD8-8A7B77EFFEA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7" name="Text Placeholder 4">
            <a:extLst>
              <a:ext uri="{FF2B5EF4-FFF2-40B4-BE49-F238E27FC236}">
                <a16:creationId xmlns:a16="http://schemas.microsoft.com/office/drawing/2014/main" id="{ACA73310-EDD7-4370-88AD-A94D36BEC3A4}"/>
              </a:ext>
            </a:extLst>
          </p:cNvPr>
          <p:cNvSpPr>
            <a:spLocks noGrp="1"/>
          </p:cNvSpPr>
          <p:nvPr>
            <p:ph type="body" sz="quarter" idx="12" hasCustomPrompt="1"/>
          </p:nvPr>
        </p:nvSpPr>
        <p:spPr>
          <a:xfrm>
            <a:off x="358775" y="269877"/>
            <a:ext cx="11474450" cy="1528762"/>
          </a:xfrm>
        </p:spPr>
        <p:txBody>
          <a:bodyPr/>
          <a:lstStyle>
            <a:lvl1pPr marL="0" indent="0">
              <a:buNone/>
              <a:defRPr sz="8800">
                <a:solidFill>
                  <a:schemeClr val="bg1"/>
                </a:solidFill>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dirty="0"/>
              <a:t>Add title</a:t>
            </a:r>
            <a:endParaRPr lang="en-US"/>
          </a:p>
        </p:txBody>
      </p:sp>
      <p:sp>
        <p:nvSpPr>
          <p:cNvPr id="11" name="TextBox 10">
            <a:extLst>
              <a:ext uri="{FF2B5EF4-FFF2-40B4-BE49-F238E27FC236}">
                <a16:creationId xmlns:a16="http://schemas.microsoft.com/office/drawing/2014/main" id="{BDD4E985-E71F-463E-A5D2-7805115D9398}"/>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dirty="0"/>
              <a:t>The Global Fund to Fight</a:t>
            </a:r>
            <a:br>
              <a:rPr lang="en-GB" sz="800" dirty="0"/>
            </a:br>
            <a:r>
              <a:rPr lang="en-US" sz="800" dirty="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dirty="0">
                <a:solidFill>
                  <a:schemeClr val="tx1"/>
                </a:solidFill>
                <a:hlinkClick r:id="rId5">
                  <a:extLst>
                    <a:ext uri="{A12FA001-AC4F-418D-AE19-62706E023703}">
                      <ahyp:hlinkClr xmlns:ahyp="http://schemas.microsoft.com/office/drawing/2018/hyperlinkcolor" val="tx"/>
                    </a:ext>
                  </a:extLst>
                </a:hlinkClick>
              </a:rPr>
              <a:t>theglobalfund.org</a:t>
            </a:r>
            <a:endParaRPr lang="en-US" sz="80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 </a:t>
            </a:r>
            <a:endParaRPr lang="en-US"/>
          </a:p>
          <a:p>
            <a:endParaRPr lang="en-US" sz="800" dirty="0"/>
          </a:p>
        </p:txBody>
      </p:sp>
      <p:pic>
        <p:nvPicPr>
          <p:cNvPr id="1733163515" name="image" descr="{&quot;templafy&quot;:{&quot;id&quot;:&quot;dcf46fdf-6446-4678-8bcc-e77c493d7ae0&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44156298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543" userDrawn="1">
          <p15:clr>
            <a:srgbClr val="FF96FF"/>
          </p15:clr>
        </p15:guide>
        <p15:guide id="5" pos="226" userDrawn="1">
          <p15:clr>
            <a:srgbClr val="FF96FF"/>
          </p15:clr>
        </p15:guide>
        <p15:guide id="6" pos="7453" userDrawn="1">
          <p15:clr>
            <a:srgbClr val="FF96FF"/>
          </p15:clr>
        </p15:guide>
        <p15:guide id="7" orient="horz" pos="4020" userDrawn="1">
          <p15:clr>
            <a:srgbClr val="FF96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4">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DBFF792-994D-4763-9021-2FEF7589E6D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597"/>
            <a:ext cx="12192000" cy="6856806"/>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6147904" cy="2173288"/>
          </a:xfrm>
        </p:spPr>
        <p:txBody>
          <a:bodyPr anchor="ctr" anchorCtr="0">
            <a:noAutofit/>
          </a:bodyPr>
          <a:lstStyle>
            <a:lvl1pPr algn="l">
              <a:defRPr sz="4800"/>
            </a:lvl1pPr>
          </a:lstStyle>
          <a:p>
            <a:r>
              <a:rPr lang="en-US" dirty="0"/>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F998D014-E3E3-471F-8933-C27D84BED96D}"/>
              </a:ext>
            </a:extLst>
          </p:cNvPr>
          <p:cNvSpPr>
            <a:spLocks noGrp="1"/>
          </p:cNvSpPr>
          <p:nvPr>
            <p:ph type="body" sz="quarter" idx="11" hasCustomPrompt="1"/>
          </p:nvPr>
        </p:nvSpPr>
        <p:spPr>
          <a:xfrm>
            <a:off x="358775" y="4392000"/>
            <a:ext cx="6147903"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dirty="0"/>
              <a:t>Add subtitle or date</a:t>
            </a:r>
          </a:p>
        </p:txBody>
      </p:sp>
      <p:pic>
        <p:nvPicPr>
          <p:cNvPr id="894977704" name="image" descr="{&quot;templafy&quot;:{&quot;id&quot;:&quot;46145c6c-9b6d-44d2-b916-626cb9eef4f8&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385512968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Event/Session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4320000" y="274721"/>
            <a:ext cx="7511638" cy="1477444"/>
          </a:xfrm>
        </p:spPr>
        <p:txBody>
          <a:bodyPr anchor="t" anchorCtr="0">
            <a:noAutofit/>
          </a:bodyPr>
          <a:lstStyle>
            <a:lvl1pPr algn="l">
              <a:defRPr sz="4800"/>
            </a:lvl1pPr>
          </a:lstStyle>
          <a:p>
            <a:r>
              <a:rPr lang="en-US" dirty="0"/>
              <a:t>Add session/event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5" name="Picture Placeholder 4">
            <a:extLst>
              <a:ext uri="{FF2B5EF4-FFF2-40B4-BE49-F238E27FC236}">
                <a16:creationId xmlns:a16="http://schemas.microsoft.com/office/drawing/2014/main" id="{E1CC5257-9E4F-4CA0-9178-9F39848BB31F}"/>
              </a:ext>
            </a:extLst>
          </p:cNvPr>
          <p:cNvSpPr>
            <a:spLocks noGrp="1"/>
          </p:cNvSpPr>
          <p:nvPr>
            <p:ph type="pic" sz="quarter" idx="10" hasCustomPrompt="1"/>
          </p:nvPr>
        </p:nvSpPr>
        <p:spPr>
          <a:xfrm>
            <a:off x="0" y="1798638"/>
            <a:ext cx="12192000" cy="5059362"/>
          </a:xfrm>
        </p:spPr>
        <p:txBody>
          <a:bodyPr tIns="144000"/>
          <a:lstStyle>
            <a:lvl1pPr marL="0" indent="0" algn="ctr">
              <a:buNone/>
              <a:defRPr/>
            </a:lvl1pPr>
          </a:lstStyle>
          <a:p>
            <a:r>
              <a:rPr lang="en-US" dirty="0"/>
              <a:t>Add image</a:t>
            </a:r>
            <a:endParaRPr lang="en-US"/>
          </a:p>
        </p:txBody>
      </p:sp>
      <p:pic>
        <p:nvPicPr>
          <p:cNvPr id="1613120098" name="image" descr="{&quot;templafy&quot;:{&quot;id&quot;:&quot;ae589640-05ae-4ada-b772-d5f445172173&quot;}}"/>
          <p:cNvPicPr>
            <a:picLocks noChangeAspect="1"/>
          </p:cNvPicPr>
          <p:nvPr/>
        </p:nvPicPr>
        <p:blipFill>
          <a:blip r:embed="rId3"/>
          <a:stretch>
            <a:fillRect/>
          </a:stretch>
        </p:blipFill>
        <p:spPr>
          <a:xfrm>
            <a:off x="357842" y="283850"/>
            <a:ext cx="2253600" cy="773055"/>
          </a:xfrm>
          <a:prstGeom prst="rect">
            <a:avLst/>
          </a:prstGeom>
        </p:spPr>
      </p:pic>
    </p:spTree>
    <p:extLst>
      <p:ext uri="{BB962C8B-B14F-4D97-AF65-F5344CB8AC3E}">
        <p14:creationId xmlns:p14="http://schemas.microsoft.com/office/powerpoint/2010/main" val="1803006006"/>
      </p:ext>
    </p:extLst>
  </p:cSld>
  <p:clrMapOvr>
    <a:masterClrMapping/>
  </p:clrMapOvr>
  <p:extLst>
    <p:ext uri="{DCECCB84-F9BA-43D5-87BE-67443E8EF086}">
      <p15:sldGuideLst xmlns:p15="http://schemas.microsoft.com/office/powerpoint/2012/main">
        <p15:guide id="1" orient="horz" pos="170"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Event/Session Dot Screen Picture">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Picture Placeholder 11">
            <a:extLst>
              <a:ext uri="{FF2B5EF4-FFF2-40B4-BE49-F238E27FC236}">
                <a16:creationId xmlns:a16="http://schemas.microsoft.com/office/drawing/2014/main" id="{E7CCDCC5-8D49-4870-BD90-2BE867A06DCB}"/>
              </a:ext>
            </a:extLst>
          </p:cNvPr>
          <p:cNvSpPr>
            <a:spLocks noGrp="1"/>
          </p:cNvSpPr>
          <p:nvPr userDrawn="1">
            <p:ph type="pic" sz="quarter" idx="10" hasCustomPrompt="1"/>
          </p:nvPr>
        </p:nvSpPr>
        <p:spPr>
          <a:xfrm>
            <a:off x="5561925" y="1"/>
            <a:ext cx="6630075" cy="6858000"/>
          </a:xfrm>
          <a:custGeom>
            <a:avLst/>
            <a:gdLst>
              <a:gd name="connsiteX0" fmla="*/ 629011 w 6616265"/>
              <a:gd name="connsiteY0" fmla="*/ 6807681 h 6843715"/>
              <a:gd name="connsiteX1" fmla="*/ 674414 w 6616265"/>
              <a:gd name="connsiteY1" fmla="*/ 6821955 h 6843715"/>
              <a:gd name="connsiteX2" fmla="*/ 692183 w 6616265"/>
              <a:gd name="connsiteY2" fmla="*/ 6843715 h 6843715"/>
              <a:gd name="connsiteX3" fmla="*/ 566186 w 6616265"/>
              <a:gd name="connsiteY3" fmla="*/ 6843715 h 6843715"/>
              <a:gd name="connsiteX4" fmla="*/ 583691 w 6616265"/>
              <a:gd name="connsiteY4" fmla="*/ 6821713 h 6843715"/>
              <a:gd name="connsiteX5" fmla="*/ 629011 w 6616265"/>
              <a:gd name="connsiteY5" fmla="*/ 6807681 h 6843715"/>
              <a:gd name="connsiteX6" fmla="*/ 1201250 w 6616265"/>
              <a:gd name="connsiteY6" fmla="*/ 6737360 h 6843715"/>
              <a:gd name="connsiteX7" fmla="*/ 1330440 w 6616265"/>
              <a:gd name="connsiteY7" fmla="*/ 6810301 h 6843715"/>
              <a:gd name="connsiteX8" fmla="*/ 1343433 w 6616265"/>
              <a:gd name="connsiteY8" fmla="*/ 6843715 h 6843715"/>
              <a:gd name="connsiteX9" fmla="*/ 1059118 w 6616265"/>
              <a:gd name="connsiteY9" fmla="*/ 6843715 h 6843715"/>
              <a:gd name="connsiteX10" fmla="*/ 1072333 w 6616265"/>
              <a:gd name="connsiteY10" fmla="*/ 6810029 h 6843715"/>
              <a:gd name="connsiteX11" fmla="*/ 1201250 w 6616265"/>
              <a:gd name="connsiteY11" fmla="*/ 6737360 h 6843715"/>
              <a:gd name="connsiteX12" fmla="*/ 56772 w 6616265"/>
              <a:gd name="connsiteY12" fmla="*/ 6273505 h 6843715"/>
              <a:gd name="connsiteX13" fmla="*/ 99350 w 6616265"/>
              <a:gd name="connsiteY13" fmla="*/ 6316084 h 6843715"/>
              <a:gd name="connsiteX14" fmla="*/ 56772 w 6616265"/>
              <a:gd name="connsiteY14" fmla="*/ 6358663 h 6843715"/>
              <a:gd name="connsiteX15" fmla="*/ 14192 w 6616265"/>
              <a:gd name="connsiteY15" fmla="*/ 6316084 h 6843715"/>
              <a:gd name="connsiteX16" fmla="*/ 56772 w 6616265"/>
              <a:gd name="connsiteY16" fmla="*/ 6273505 h 6843715"/>
              <a:gd name="connsiteX17" fmla="*/ 629011 w 6616265"/>
              <a:gd name="connsiteY17" fmla="*/ 6216087 h 6843715"/>
              <a:gd name="connsiteX18" fmla="*/ 729008 w 6616265"/>
              <a:gd name="connsiteY18" fmla="*/ 6316083 h 6843715"/>
              <a:gd name="connsiteX19" fmla="*/ 629011 w 6616265"/>
              <a:gd name="connsiteY19" fmla="*/ 6416081 h 6843715"/>
              <a:gd name="connsiteX20" fmla="*/ 529015 w 6616265"/>
              <a:gd name="connsiteY20" fmla="*/ 6316083 h 6843715"/>
              <a:gd name="connsiteX21" fmla="*/ 629011 w 6616265"/>
              <a:gd name="connsiteY21" fmla="*/ 6216087 h 6843715"/>
              <a:gd name="connsiteX22" fmla="*/ 1201251 w 6616265"/>
              <a:gd name="connsiteY22" fmla="*/ 6134800 h 6843715"/>
              <a:gd name="connsiteX23" fmla="*/ 1382536 w 6616265"/>
              <a:gd name="connsiteY23" fmla="*/ 6316084 h 6843715"/>
              <a:gd name="connsiteX24" fmla="*/ 1201251 w 6616265"/>
              <a:gd name="connsiteY24" fmla="*/ 6497368 h 6843715"/>
              <a:gd name="connsiteX25" fmla="*/ 1019967 w 6616265"/>
              <a:gd name="connsiteY25" fmla="*/ 6316084 h 6843715"/>
              <a:gd name="connsiteX26" fmla="*/ 1201251 w 6616265"/>
              <a:gd name="connsiteY26" fmla="*/ 6134800 h 6843715"/>
              <a:gd name="connsiteX27" fmla="*/ 56773 w 6616265"/>
              <a:gd name="connsiteY27" fmla="*/ 5692879 h 6843715"/>
              <a:gd name="connsiteX28" fmla="*/ 107738 w 6616265"/>
              <a:gd name="connsiteY28" fmla="*/ 5743845 h 6843715"/>
              <a:gd name="connsiteX29" fmla="*/ 56773 w 6616265"/>
              <a:gd name="connsiteY29" fmla="*/ 5794811 h 6843715"/>
              <a:gd name="connsiteX30" fmla="*/ 5806 w 6616265"/>
              <a:gd name="connsiteY30" fmla="*/ 5743845 h 6843715"/>
              <a:gd name="connsiteX31" fmla="*/ 56773 w 6616265"/>
              <a:gd name="connsiteY31" fmla="*/ 5692879 h 6843715"/>
              <a:gd name="connsiteX32" fmla="*/ 629011 w 6616265"/>
              <a:gd name="connsiteY32" fmla="*/ 5627719 h 6843715"/>
              <a:gd name="connsiteX33" fmla="*/ 744491 w 6616265"/>
              <a:gd name="connsiteY33" fmla="*/ 5743199 h 6843715"/>
              <a:gd name="connsiteX34" fmla="*/ 629011 w 6616265"/>
              <a:gd name="connsiteY34" fmla="*/ 5858679 h 6843715"/>
              <a:gd name="connsiteX35" fmla="*/ 513532 w 6616265"/>
              <a:gd name="connsiteY35" fmla="*/ 5743199 h 6843715"/>
              <a:gd name="connsiteX36" fmla="*/ 629011 w 6616265"/>
              <a:gd name="connsiteY36" fmla="*/ 5627719 h 6843715"/>
              <a:gd name="connsiteX37" fmla="*/ 1201250 w 6616265"/>
              <a:gd name="connsiteY37" fmla="*/ 5539980 h 6843715"/>
              <a:gd name="connsiteX38" fmla="*/ 1404470 w 6616265"/>
              <a:gd name="connsiteY38" fmla="*/ 5743199 h 6843715"/>
              <a:gd name="connsiteX39" fmla="*/ 1201250 w 6616265"/>
              <a:gd name="connsiteY39" fmla="*/ 5946419 h 6843715"/>
              <a:gd name="connsiteX40" fmla="*/ 998031 w 6616265"/>
              <a:gd name="connsiteY40" fmla="*/ 5743199 h 6843715"/>
              <a:gd name="connsiteX41" fmla="*/ 1201250 w 6616265"/>
              <a:gd name="connsiteY41" fmla="*/ 5539980 h 6843715"/>
              <a:gd name="connsiteX42" fmla="*/ 56772 w 6616265"/>
              <a:gd name="connsiteY42" fmla="*/ 5114188 h 6843715"/>
              <a:gd name="connsiteX43" fmla="*/ 113543 w 6616265"/>
              <a:gd name="connsiteY43" fmla="*/ 5170960 h 6843715"/>
              <a:gd name="connsiteX44" fmla="*/ 56772 w 6616265"/>
              <a:gd name="connsiteY44" fmla="*/ 5227732 h 6843715"/>
              <a:gd name="connsiteX45" fmla="*/ 0 w 6616265"/>
              <a:gd name="connsiteY45" fmla="*/ 5170960 h 6843715"/>
              <a:gd name="connsiteX46" fmla="*/ 56772 w 6616265"/>
              <a:gd name="connsiteY46" fmla="*/ 5114188 h 6843715"/>
              <a:gd name="connsiteX47" fmla="*/ 629011 w 6616265"/>
              <a:gd name="connsiteY47" fmla="*/ 5045803 h 6843715"/>
              <a:gd name="connsiteX48" fmla="*/ 754168 w 6616265"/>
              <a:gd name="connsiteY48" fmla="*/ 5170960 h 6843715"/>
              <a:gd name="connsiteX49" fmla="*/ 629011 w 6616265"/>
              <a:gd name="connsiteY49" fmla="*/ 5296117 h 6843715"/>
              <a:gd name="connsiteX50" fmla="*/ 503854 w 6616265"/>
              <a:gd name="connsiteY50" fmla="*/ 5170960 h 6843715"/>
              <a:gd name="connsiteX51" fmla="*/ 629011 w 6616265"/>
              <a:gd name="connsiteY51" fmla="*/ 5045803 h 6843715"/>
              <a:gd name="connsiteX52" fmla="*/ 1201250 w 6616265"/>
              <a:gd name="connsiteY52" fmla="*/ 4954192 h 6843715"/>
              <a:gd name="connsiteX53" fmla="*/ 1401022 w 6616265"/>
              <a:gd name="connsiteY53" fmla="*/ 5086466 h 6843715"/>
              <a:gd name="connsiteX54" fmla="*/ 1410074 w 6616265"/>
              <a:gd name="connsiteY54" fmla="*/ 5131470 h 6843715"/>
              <a:gd name="connsiteX55" fmla="*/ 1406404 w 6616265"/>
              <a:gd name="connsiteY55" fmla="*/ 5157374 h 6843715"/>
              <a:gd name="connsiteX56" fmla="*/ 1412511 w 6616265"/>
              <a:gd name="connsiteY56" fmla="*/ 5198249 h 6843715"/>
              <a:gd name="connsiteX57" fmla="*/ 1401022 w 6616265"/>
              <a:gd name="connsiteY57" fmla="*/ 5255180 h 6843715"/>
              <a:gd name="connsiteX58" fmla="*/ 1201250 w 6616265"/>
              <a:gd name="connsiteY58" fmla="*/ 5387727 h 6843715"/>
              <a:gd name="connsiteX59" fmla="*/ 984484 w 6616265"/>
              <a:gd name="connsiteY59" fmla="*/ 5170959 h 6843715"/>
              <a:gd name="connsiteX60" fmla="*/ 1201250 w 6616265"/>
              <a:gd name="connsiteY60" fmla="*/ 4954192 h 6843715"/>
              <a:gd name="connsiteX61" fmla="*/ 56772 w 6616265"/>
              <a:gd name="connsiteY61" fmla="*/ 4541948 h 6843715"/>
              <a:gd name="connsiteX62" fmla="*/ 113543 w 6616265"/>
              <a:gd name="connsiteY62" fmla="*/ 4598720 h 6843715"/>
              <a:gd name="connsiteX63" fmla="*/ 56772 w 6616265"/>
              <a:gd name="connsiteY63" fmla="*/ 4655492 h 6843715"/>
              <a:gd name="connsiteX64" fmla="*/ 0 w 6616265"/>
              <a:gd name="connsiteY64" fmla="*/ 4598720 h 6843715"/>
              <a:gd name="connsiteX65" fmla="*/ 56772 w 6616265"/>
              <a:gd name="connsiteY65" fmla="*/ 4541948 h 6843715"/>
              <a:gd name="connsiteX66" fmla="*/ 629011 w 6616265"/>
              <a:gd name="connsiteY66" fmla="*/ 4471628 h 6843715"/>
              <a:gd name="connsiteX67" fmla="*/ 756105 w 6616265"/>
              <a:gd name="connsiteY67" fmla="*/ 4598720 h 6843715"/>
              <a:gd name="connsiteX68" fmla="*/ 629011 w 6616265"/>
              <a:gd name="connsiteY68" fmla="*/ 4725814 h 6843715"/>
              <a:gd name="connsiteX69" fmla="*/ 501919 w 6616265"/>
              <a:gd name="connsiteY69" fmla="*/ 4598720 h 6843715"/>
              <a:gd name="connsiteX70" fmla="*/ 629011 w 6616265"/>
              <a:gd name="connsiteY70" fmla="*/ 4471628 h 6843715"/>
              <a:gd name="connsiteX71" fmla="*/ 1201250 w 6616265"/>
              <a:gd name="connsiteY71" fmla="*/ 4380018 h 6843715"/>
              <a:gd name="connsiteX72" fmla="*/ 1402746 w 6616265"/>
              <a:gd name="connsiteY72" fmla="*/ 4513653 h 6843715"/>
              <a:gd name="connsiteX73" fmla="*/ 1409763 w 6616265"/>
              <a:gd name="connsiteY73" fmla="*/ 4548338 h 6843715"/>
              <a:gd name="connsiteX74" fmla="*/ 1404469 w 6616265"/>
              <a:gd name="connsiteY74" fmla="*/ 4585134 h 6843715"/>
              <a:gd name="connsiteX75" fmla="*/ 1411993 w 6616265"/>
              <a:gd name="connsiteY75" fmla="*/ 4638076 h 6843715"/>
              <a:gd name="connsiteX76" fmla="*/ 1402746 w 6616265"/>
              <a:gd name="connsiteY76" fmla="*/ 4683789 h 6843715"/>
              <a:gd name="connsiteX77" fmla="*/ 1201250 w 6616265"/>
              <a:gd name="connsiteY77" fmla="*/ 4817424 h 6843715"/>
              <a:gd name="connsiteX78" fmla="*/ 982548 w 6616265"/>
              <a:gd name="connsiteY78" fmla="*/ 4598720 h 6843715"/>
              <a:gd name="connsiteX79" fmla="*/ 1201250 w 6616265"/>
              <a:gd name="connsiteY79" fmla="*/ 4380018 h 6843715"/>
              <a:gd name="connsiteX80" fmla="*/ 56772 w 6616265"/>
              <a:gd name="connsiteY80" fmla="*/ 3971645 h 6843715"/>
              <a:gd name="connsiteX81" fmla="*/ 111609 w 6616265"/>
              <a:gd name="connsiteY81" fmla="*/ 4026482 h 6843715"/>
              <a:gd name="connsiteX82" fmla="*/ 56772 w 6616265"/>
              <a:gd name="connsiteY82" fmla="*/ 4081319 h 6843715"/>
              <a:gd name="connsiteX83" fmla="*/ 1935 w 6616265"/>
              <a:gd name="connsiteY83" fmla="*/ 4026482 h 6843715"/>
              <a:gd name="connsiteX84" fmla="*/ 56772 w 6616265"/>
              <a:gd name="connsiteY84" fmla="*/ 3971645 h 6843715"/>
              <a:gd name="connsiteX85" fmla="*/ 629011 w 6616265"/>
              <a:gd name="connsiteY85" fmla="*/ 3905840 h 6843715"/>
              <a:gd name="connsiteX86" fmla="*/ 749008 w 6616265"/>
              <a:gd name="connsiteY86" fmla="*/ 4025836 h 6843715"/>
              <a:gd name="connsiteX87" fmla="*/ 629011 w 6616265"/>
              <a:gd name="connsiteY87" fmla="*/ 4145833 h 6843715"/>
              <a:gd name="connsiteX88" fmla="*/ 509015 w 6616265"/>
              <a:gd name="connsiteY88" fmla="*/ 4025836 h 6843715"/>
              <a:gd name="connsiteX89" fmla="*/ 629011 w 6616265"/>
              <a:gd name="connsiteY89" fmla="*/ 3905840 h 6843715"/>
              <a:gd name="connsiteX90" fmla="*/ 1203892 w 6616265"/>
              <a:gd name="connsiteY90" fmla="*/ 3814493 h 6843715"/>
              <a:gd name="connsiteX91" fmla="*/ 1409012 w 6616265"/>
              <a:gd name="connsiteY91" fmla="*/ 3986119 h 6843715"/>
              <a:gd name="connsiteX92" fmla="*/ 1410785 w 6616265"/>
              <a:gd name="connsiteY92" fmla="*/ 4005809 h 6843715"/>
              <a:gd name="connsiteX93" fmla="*/ 1410276 w 6616265"/>
              <a:gd name="connsiteY93" fmla="*/ 4012250 h 6843715"/>
              <a:gd name="connsiteX94" fmla="*/ 1412759 w 6616265"/>
              <a:gd name="connsiteY94" fmla="*/ 4029675 h 6843715"/>
              <a:gd name="connsiteX95" fmla="*/ 1408258 w 6616265"/>
              <a:gd name="connsiteY95" fmla="*/ 4070146 h 6843715"/>
              <a:gd name="connsiteX96" fmla="*/ 1241229 w 6616265"/>
              <a:gd name="connsiteY96" fmla="*/ 4233930 h 6843715"/>
              <a:gd name="connsiteX97" fmla="*/ 993420 w 6616265"/>
              <a:gd name="connsiteY97" fmla="*/ 4066148 h 6843715"/>
              <a:gd name="connsiteX98" fmla="*/ 1161200 w 6616265"/>
              <a:gd name="connsiteY98" fmla="*/ 3818336 h 6843715"/>
              <a:gd name="connsiteX99" fmla="*/ 1203892 w 6616265"/>
              <a:gd name="connsiteY99" fmla="*/ 3814493 h 6843715"/>
              <a:gd name="connsiteX100" fmla="*/ 56773 w 6616265"/>
              <a:gd name="connsiteY100" fmla="*/ 3404567 h 6843715"/>
              <a:gd name="connsiteX101" fmla="*/ 105802 w 6616265"/>
              <a:gd name="connsiteY101" fmla="*/ 3453598 h 6843715"/>
              <a:gd name="connsiteX102" fmla="*/ 56773 w 6616265"/>
              <a:gd name="connsiteY102" fmla="*/ 3502627 h 6843715"/>
              <a:gd name="connsiteX103" fmla="*/ 7742 w 6616265"/>
              <a:gd name="connsiteY103" fmla="*/ 3453598 h 6843715"/>
              <a:gd name="connsiteX104" fmla="*/ 56773 w 6616265"/>
              <a:gd name="connsiteY104" fmla="*/ 3404567 h 6843715"/>
              <a:gd name="connsiteX105" fmla="*/ 629011 w 6616265"/>
              <a:gd name="connsiteY105" fmla="*/ 3346504 h 6843715"/>
              <a:gd name="connsiteX106" fmla="*/ 736105 w 6616265"/>
              <a:gd name="connsiteY106" fmla="*/ 3453598 h 6843715"/>
              <a:gd name="connsiteX107" fmla="*/ 629011 w 6616265"/>
              <a:gd name="connsiteY107" fmla="*/ 3560691 h 6843715"/>
              <a:gd name="connsiteX108" fmla="*/ 521918 w 6616265"/>
              <a:gd name="connsiteY108" fmla="*/ 3453598 h 6843715"/>
              <a:gd name="connsiteX109" fmla="*/ 629011 w 6616265"/>
              <a:gd name="connsiteY109" fmla="*/ 3346504 h 6843715"/>
              <a:gd name="connsiteX110" fmla="*/ 1202686 w 6616265"/>
              <a:gd name="connsiteY110" fmla="*/ 3262070 h 6843715"/>
              <a:gd name="connsiteX111" fmla="*/ 1378371 w 6616265"/>
              <a:gd name="connsiteY111" fmla="*/ 3380400 h 6843715"/>
              <a:gd name="connsiteX112" fmla="*/ 1274673 w 6616265"/>
              <a:gd name="connsiteY112" fmla="*/ 3630753 h 6843715"/>
              <a:gd name="connsiteX113" fmla="*/ 1024320 w 6616265"/>
              <a:gd name="connsiteY113" fmla="*/ 3527055 h 6843715"/>
              <a:gd name="connsiteX114" fmla="*/ 1128017 w 6616265"/>
              <a:gd name="connsiteY114" fmla="*/ 3276702 h 6843715"/>
              <a:gd name="connsiteX115" fmla="*/ 1202686 w 6616265"/>
              <a:gd name="connsiteY115" fmla="*/ 3262070 h 6843715"/>
              <a:gd name="connsiteX116" fmla="*/ 56772 w 6616265"/>
              <a:gd name="connsiteY116" fmla="*/ 2842650 h 6843715"/>
              <a:gd name="connsiteX117" fmla="*/ 95481 w 6616265"/>
              <a:gd name="connsiteY117" fmla="*/ 2881358 h 6843715"/>
              <a:gd name="connsiteX118" fmla="*/ 56772 w 6616265"/>
              <a:gd name="connsiteY118" fmla="*/ 2920067 h 6843715"/>
              <a:gd name="connsiteX119" fmla="*/ 18064 w 6616265"/>
              <a:gd name="connsiteY119" fmla="*/ 2881358 h 6843715"/>
              <a:gd name="connsiteX120" fmla="*/ 56772 w 6616265"/>
              <a:gd name="connsiteY120" fmla="*/ 2842650 h 6843715"/>
              <a:gd name="connsiteX121" fmla="*/ 629011 w 6616265"/>
              <a:gd name="connsiteY121" fmla="*/ 2794264 h 6843715"/>
              <a:gd name="connsiteX122" fmla="*/ 716105 w 6616265"/>
              <a:gd name="connsiteY122" fmla="*/ 2881358 h 6843715"/>
              <a:gd name="connsiteX123" fmla="*/ 629011 w 6616265"/>
              <a:gd name="connsiteY123" fmla="*/ 2968451 h 6843715"/>
              <a:gd name="connsiteX124" fmla="*/ 541918 w 6616265"/>
              <a:gd name="connsiteY124" fmla="*/ 2881358 h 6843715"/>
              <a:gd name="connsiteX125" fmla="*/ 629011 w 6616265"/>
              <a:gd name="connsiteY125" fmla="*/ 2794264 h 6843715"/>
              <a:gd name="connsiteX126" fmla="*/ 1201251 w 6616265"/>
              <a:gd name="connsiteY126" fmla="*/ 2715556 h 6843715"/>
              <a:gd name="connsiteX127" fmla="*/ 1367053 w 6616265"/>
              <a:gd name="connsiteY127" fmla="*/ 2881358 h 6843715"/>
              <a:gd name="connsiteX128" fmla="*/ 1201251 w 6616265"/>
              <a:gd name="connsiteY128" fmla="*/ 3047159 h 6843715"/>
              <a:gd name="connsiteX129" fmla="*/ 1035450 w 6616265"/>
              <a:gd name="connsiteY129" fmla="*/ 2881358 h 6843715"/>
              <a:gd name="connsiteX130" fmla="*/ 1201251 w 6616265"/>
              <a:gd name="connsiteY130" fmla="*/ 2715556 h 6843715"/>
              <a:gd name="connsiteX131" fmla="*/ 629011 w 6616265"/>
              <a:gd name="connsiteY131" fmla="*/ 2240733 h 6843715"/>
              <a:gd name="connsiteX132" fmla="*/ 696752 w 6616265"/>
              <a:gd name="connsiteY132" fmla="*/ 2308473 h 6843715"/>
              <a:gd name="connsiteX133" fmla="*/ 629011 w 6616265"/>
              <a:gd name="connsiteY133" fmla="*/ 2376215 h 6843715"/>
              <a:gd name="connsiteX134" fmla="*/ 561272 w 6616265"/>
              <a:gd name="connsiteY134" fmla="*/ 2308473 h 6843715"/>
              <a:gd name="connsiteX135" fmla="*/ 629011 w 6616265"/>
              <a:gd name="connsiteY135" fmla="*/ 2240733 h 6843715"/>
              <a:gd name="connsiteX136" fmla="*/ 1201250 w 6616265"/>
              <a:gd name="connsiteY136" fmla="*/ 2176227 h 6843715"/>
              <a:gd name="connsiteX137" fmla="*/ 1333504 w 6616265"/>
              <a:gd name="connsiteY137" fmla="*/ 2308480 h 6843715"/>
              <a:gd name="connsiteX138" fmla="*/ 1201250 w 6616265"/>
              <a:gd name="connsiteY138" fmla="*/ 2440726 h 6843715"/>
              <a:gd name="connsiteX139" fmla="*/ 1068997 w 6616265"/>
              <a:gd name="connsiteY139" fmla="*/ 2308480 h 6843715"/>
              <a:gd name="connsiteX140" fmla="*/ 1201250 w 6616265"/>
              <a:gd name="connsiteY140" fmla="*/ 2176227 h 6843715"/>
              <a:gd name="connsiteX141" fmla="*/ 1773490 w 6616265"/>
              <a:gd name="connsiteY141" fmla="*/ 2088481 h 6843715"/>
              <a:gd name="connsiteX142" fmla="*/ 1976166 w 6616265"/>
              <a:gd name="connsiteY142" fmla="*/ 2222936 h 6843715"/>
              <a:gd name="connsiteX143" fmla="*/ 1987399 w 6616265"/>
              <a:gd name="connsiteY143" fmla="*/ 2278426 h 6843715"/>
              <a:gd name="connsiteX144" fmla="*/ 1985740 w 6616265"/>
              <a:gd name="connsiteY144" fmla="*/ 2294891 h 6843715"/>
              <a:gd name="connsiteX145" fmla="*/ 1989817 w 6616265"/>
              <a:gd name="connsiteY145" fmla="*/ 2326586 h 6843715"/>
              <a:gd name="connsiteX146" fmla="*/ 1976166 w 6616265"/>
              <a:gd name="connsiteY146" fmla="*/ 2394018 h 6843715"/>
              <a:gd name="connsiteX147" fmla="*/ 1773490 w 6616265"/>
              <a:gd name="connsiteY147" fmla="*/ 2528464 h 6843715"/>
              <a:gd name="connsiteX148" fmla="*/ 1553498 w 6616265"/>
              <a:gd name="connsiteY148" fmla="*/ 2308473 h 6843715"/>
              <a:gd name="connsiteX149" fmla="*/ 1773490 w 6616265"/>
              <a:gd name="connsiteY149" fmla="*/ 2088481 h 6843715"/>
              <a:gd name="connsiteX150" fmla="*/ 629011 w 6616265"/>
              <a:gd name="connsiteY150" fmla="*/ 1688493 h 6843715"/>
              <a:gd name="connsiteX151" fmla="*/ 676752 w 6616265"/>
              <a:gd name="connsiteY151" fmla="*/ 1736234 h 6843715"/>
              <a:gd name="connsiteX152" fmla="*/ 629011 w 6616265"/>
              <a:gd name="connsiteY152" fmla="*/ 1783975 h 6843715"/>
              <a:gd name="connsiteX153" fmla="*/ 581271 w 6616265"/>
              <a:gd name="connsiteY153" fmla="*/ 1736234 h 6843715"/>
              <a:gd name="connsiteX154" fmla="*/ 629011 w 6616265"/>
              <a:gd name="connsiteY154" fmla="*/ 1688493 h 6843715"/>
              <a:gd name="connsiteX155" fmla="*/ 1201250 w 6616265"/>
              <a:gd name="connsiteY155" fmla="*/ 1639465 h 6843715"/>
              <a:gd name="connsiteX156" fmla="*/ 1298022 w 6616265"/>
              <a:gd name="connsiteY156" fmla="*/ 1736237 h 6843715"/>
              <a:gd name="connsiteX157" fmla="*/ 1201250 w 6616265"/>
              <a:gd name="connsiteY157" fmla="*/ 1833008 h 6843715"/>
              <a:gd name="connsiteX158" fmla="*/ 1104480 w 6616265"/>
              <a:gd name="connsiteY158" fmla="*/ 1736237 h 6843715"/>
              <a:gd name="connsiteX159" fmla="*/ 1201250 w 6616265"/>
              <a:gd name="connsiteY159" fmla="*/ 1639465 h 6843715"/>
              <a:gd name="connsiteX160" fmla="*/ 1741933 w 6616265"/>
              <a:gd name="connsiteY160" fmla="*/ 1572389 h 6843715"/>
              <a:gd name="connsiteX161" fmla="*/ 1937614 w 6616265"/>
              <a:gd name="connsiteY161" fmla="*/ 1704875 h 6843715"/>
              <a:gd name="connsiteX162" fmla="*/ 1805127 w 6616265"/>
              <a:gd name="connsiteY162" fmla="*/ 1900555 h 6843715"/>
              <a:gd name="connsiteX163" fmla="*/ 1609447 w 6616265"/>
              <a:gd name="connsiteY163" fmla="*/ 1768068 h 6843715"/>
              <a:gd name="connsiteX164" fmla="*/ 1741933 w 6616265"/>
              <a:gd name="connsiteY164" fmla="*/ 1572389 h 6843715"/>
              <a:gd name="connsiteX165" fmla="*/ 1189474 w 6616265"/>
              <a:gd name="connsiteY165" fmla="*/ 1102707 h 6843715"/>
              <a:gd name="connsiteX166" fmla="*/ 1262761 w 6616265"/>
              <a:gd name="connsiteY166" fmla="*/ 1152327 h 6843715"/>
              <a:gd name="connsiteX167" fmla="*/ 1213141 w 6616265"/>
              <a:gd name="connsiteY167" fmla="*/ 1225613 h 6843715"/>
              <a:gd name="connsiteX168" fmla="*/ 1139856 w 6616265"/>
              <a:gd name="connsiteY168" fmla="*/ 1175994 h 6843715"/>
              <a:gd name="connsiteX169" fmla="*/ 1189474 w 6616265"/>
              <a:gd name="connsiteY169" fmla="*/ 1102707 h 6843715"/>
              <a:gd name="connsiteX170" fmla="*/ 1773490 w 6616265"/>
              <a:gd name="connsiteY170" fmla="*/ 1043355 h 6843715"/>
              <a:gd name="connsiteX171" fmla="*/ 1894132 w 6616265"/>
              <a:gd name="connsiteY171" fmla="*/ 1163996 h 6843715"/>
              <a:gd name="connsiteX172" fmla="*/ 1773490 w 6616265"/>
              <a:gd name="connsiteY172" fmla="*/ 1284638 h 6843715"/>
              <a:gd name="connsiteX173" fmla="*/ 1652849 w 6616265"/>
              <a:gd name="connsiteY173" fmla="*/ 1163996 h 6843715"/>
              <a:gd name="connsiteX174" fmla="*/ 1773490 w 6616265"/>
              <a:gd name="connsiteY174" fmla="*/ 1043355 h 6843715"/>
              <a:gd name="connsiteX175" fmla="*/ 2346375 w 6616265"/>
              <a:gd name="connsiteY175" fmla="*/ 973034 h 6843715"/>
              <a:gd name="connsiteX176" fmla="*/ 2537336 w 6616265"/>
              <a:gd name="connsiteY176" fmla="*/ 1163996 h 6843715"/>
              <a:gd name="connsiteX177" fmla="*/ 2346375 w 6616265"/>
              <a:gd name="connsiteY177" fmla="*/ 1354957 h 6843715"/>
              <a:gd name="connsiteX178" fmla="*/ 2155413 w 6616265"/>
              <a:gd name="connsiteY178" fmla="*/ 1163996 h 6843715"/>
              <a:gd name="connsiteX179" fmla="*/ 2346375 w 6616265"/>
              <a:gd name="connsiteY179" fmla="*/ 973034 h 6843715"/>
              <a:gd name="connsiteX180" fmla="*/ 1201251 w 6616265"/>
              <a:gd name="connsiteY180" fmla="*/ 554986 h 6843715"/>
              <a:gd name="connsiteX181" fmla="*/ 1238024 w 6616265"/>
              <a:gd name="connsiteY181" fmla="*/ 591758 h 6843715"/>
              <a:gd name="connsiteX182" fmla="*/ 1201251 w 6616265"/>
              <a:gd name="connsiteY182" fmla="*/ 628531 h 6843715"/>
              <a:gd name="connsiteX183" fmla="*/ 1164478 w 6616265"/>
              <a:gd name="connsiteY183" fmla="*/ 591758 h 6843715"/>
              <a:gd name="connsiteX184" fmla="*/ 1201251 w 6616265"/>
              <a:gd name="connsiteY184" fmla="*/ 554986 h 6843715"/>
              <a:gd name="connsiteX185" fmla="*/ 1773490 w 6616265"/>
              <a:gd name="connsiteY185" fmla="*/ 516275 h 6843715"/>
              <a:gd name="connsiteX186" fmla="*/ 1848972 w 6616265"/>
              <a:gd name="connsiteY186" fmla="*/ 591757 h 6843715"/>
              <a:gd name="connsiteX187" fmla="*/ 1773490 w 6616265"/>
              <a:gd name="connsiteY187" fmla="*/ 667238 h 6843715"/>
              <a:gd name="connsiteX188" fmla="*/ 1698009 w 6616265"/>
              <a:gd name="connsiteY188" fmla="*/ 591757 h 6843715"/>
              <a:gd name="connsiteX189" fmla="*/ 1773490 w 6616265"/>
              <a:gd name="connsiteY189" fmla="*/ 516275 h 6843715"/>
              <a:gd name="connsiteX190" fmla="*/ 2346375 w 6616265"/>
              <a:gd name="connsiteY190" fmla="*/ 462084 h 6843715"/>
              <a:gd name="connsiteX191" fmla="*/ 2476048 w 6616265"/>
              <a:gd name="connsiteY191" fmla="*/ 591757 h 6843715"/>
              <a:gd name="connsiteX192" fmla="*/ 2346375 w 6616265"/>
              <a:gd name="connsiteY192" fmla="*/ 721429 h 6843715"/>
              <a:gd name="connsiteX193" fmla="*/ 2216701 w 6616265"/>
              <a:gd name="connsiteY193" fmla="*/ 591757 h 6843715"/>
              <a:gd name="connsiteX194" fmla="*/ 2346375 w 6616265"/>
              <a:gd name="connsiteY194" fmla="*/ 462084 h 6843715"/>
              <a:gd name="connsiteX195" fmla="*/ 2918615 w 6616265"/>
              <a:gd name="connsiteY195" fmla="*/ 395638 h 6843715"/>
              <a:gd name="connsiteX196" fmla="*/ 3114093 w 6616265"/>
              <a:gd name="connsiteY196" fmla="*/ 591115 h 6843715"/>
              <a:gd name="connsiteX197" fmla="*/ 2918615 w 6616265"/>
              <a:gd name="connsiteY197" fmla="*/ 786593 h 6843715"/>
              <a:gd name="connsiteX198" fmla="*/ 2723138 w 6616265"/>
              <a:gd name="connsiteY198" fmla="*/ 591115 h 6843715"/>
              <a:gd name="connsiteX199" fmla="*/ 2918615 w 6616265"/>
              <a:gd name="connsiteY199" fmla="*/ 395638 h 6843715"/>
              <a:gd name="connsiteX200" fmla="*/ 4310583 w 6616265"/>
              <a:gd name="connsiteY200" fmla="*/ 0 h 6843715"/>
              <a:gd name="connsiteX201" fmla="*/ 6616265 w 6616265"/>
              <a:gd name="connsiteY201" fmla="*/ 0 h 6843715"/>
              <a:gd name="connsiteX202" fmla="*/ 6616265 w 6616265"/>
              <a:gd name="connsiteY202" fmla="*/ 6843715 h 6843715"/>
              <a:gd name="connsiteX203" fmla="*/ 1487341 w 6616265"/>
              <a:gd name="connsiteY203" fmla="*/ 6843715 h 6843715"/>
              <a:gd name="connsiteX204" fmla="*/ 1496539 w 6616265"/>
              <a:gd name="connsiteY204" fmla="*/ 6801672 h 6843715"/>
              <a:gd name="connsiteX205" fmla="*/ 1727039 w 6616265"/>
              <a:gd name="connsiteY205" fmla="*/ 6632808 h 6843715"/>
              <a:gd name="connsiteX206" fmla="*/ 1965741 w 6616265"/>
              <a:gd name="connsiteY206" fmla="*/ 6834092 h 6843715"/>
              <a:gd name="connsiteX207" fmla="*/ 2090255 w 6616265"/>
              <a:gd name="connsiteY207" fmla="*/ 6611519 h 6843715"/>
              <a:gd name="connsiteX208" fmla="*/ 1960580 w 6616265"/>
              <a:gd name="connsiteY208" fmla="*/ 6459266 h 6843715"/>
              <a:gd name="connsiteX209" fmla="*/ 1727039 w 6616265"/>
              <a:gd name="connsiteY209" fmla="*/ 6583778 h 6843715"/>
              <a:gd name="connsiteX210" fmla="*/ 1445758 w 6616265"/>
              <a:gd name="connsiteY210" fmla="*/ 6302497 h 6843715"/>
              <a:gd name="connsiteX211" fmla="*/ 1658654 w 6616265"/>
              <a:gd name="connsiteY211" fmla="*/ 6029603 h 6843715"/>
              <a:gd name="connsiteX212" fmla="*/ 1419307 w 6616265"/>
              <a:gd name="connsiteY212" fmla="*/ 5729612 h 6843715"/>
              <a:gd name="connsiteX213" fmla="*/ 1598012 w 6616265"/>
              <a:gd name="connsiteY213" fmla="*/ 5450912 h 6843715"/>
              <a:gd name="connsiteX214" fmla="*/ 1420467 w 6616265"/>
              <a:gd name="connsiteY214" fmla="*/ 5251503 h 6843715"/>
              <a:gd name="connsiteX215" fmla="*/ 1412511 w 6616265"/>
              <a:gd name="connsiteY215" fmla="*/ 5198249 h 6843715"/>
              <a:gd name="connsiteX216" fmla="*/ 1418018 w 6616265"/>
              <a:gd name="connsiteY216" fmla="*/ 5170959 h 6843715"/>
              <a:gd name="connsiteX217" fmla="*/ 1410074 w 6616265"/>
              <a:gd name="connsiteY217" fmla="*/ 5131470 h 6843715"/>
              <a:gd name="connsiteX218" fmla="*/ 1419106 w 6616265"/>
              <a:gd name="connsiteY218" fmla="*/ 5067729 h 6843715"/>
              <a:gd name="connsiteX219" fmla="*/ 1580592 w 6616265"/>
              <a:gd name="connsiteY219" fmla="*/ 4872221 h 6843715"/>
              <a:gd name="connsiteX220" fmla="*/ 1417291 w 6616265"/>
              <a:gd name="connsiteY220" fmla="*/ 4675353 h 6843715"/>
              <a:gd name="connsiteX221" fmla="*/ 1411993 w 6616265"/>
              <a:gd name="connsiteY221" fmla="*/ 4638076 h 6843715"/>
              <a:gd name="connsiteX222" fmla="*/ 1419954 w 6616265"/>
              <a:gd name="connsiteY222" fmla="*/ 4598720 h 6843715"/>
              <a:gd name="connsiteX223" fmla="*/ 1409763 w 6616265"/>
              <a:gd name="connsiteY223" fmla="*/ 4548338 h 6843715"/>
              <a:gd name="connsiteX224" fmla="*/ 1417623 w 6616265"/>
              <a:gd name="connsiteY224" fmla="*/ 4493696 h 6843715"/>
              <a:gd name="connsiteX225" fmla="*/ 1584463 w 6616265"/>
              <a:gd name="connsiteY225" fmla="*/ 4295466 h 6843715"/>
              <a:gd name="connsiteX226" fmla="*/ 1422978 w 6616265"/>
              <a:gd name="connsiteY226" fmla="*/ 4101409 h 6843715"/>
              <a:gd name="connsiteX227" fmla="*/ 1412759 w 6616265"/>
              <a:gd name="connsiteY227" fmla="*/ 4029675 h 6843715"/>
              <a:gd name="connsiteX228" fmla="*/ 1412855 w 6616265"/>
              <a:gd name="connsiteY228" fmla="*/ 4028809 h 6843715"/>
              <a:gd name="connsiteX229" fmla="*/ 1410785 w 6616265"/>
              <a:gd name="connsiteY229" fmla="*/ 4005809 h 6843715"/>
              <a:gd name="connsiteX230" fmla="*/ 1414258 w 6616265"/>
              <a:gd name="connsiteY230" fmla="*/ 3961788 h 6843715"/>
              <a:gd name="connsiteX231" fmla="*/ 1619945 w 6616265"/>
              <a:gd name="connsiteY231" fmla="*/ 3714195 h 6843715"/>
              <a:gd name="connsiteX232" fmla="*/ 1432210 w 6616265"/>
              <a:gd name="connsiteY232" fmla="*/ 3440010 h 6843715"/>
              <a:gd name="connsiteX233" fmla="*/ 1727039 w 6616265"/>
              <a:gd name="connsiteY233" fmla="*/ 3145181 h 6843715"/>
              <a:gd name="connsiteX234" fmla="*/ 1959290 w 6616265"/>
              <a:gd name="connsiteY234" fmla="*/ 3259371 h 6843715"/>
              <a:gd name="connsiteX235" fmla="*/ 2066382 w 6616265"/>
              <a:gd name="connsiteY235" fmla="*/ 3133569 h 6843715"/>
              <a:gd name="connsiteX236" fmla="*/ 1963805 w 6616265"/>
              <a:gd name="connsiteY236" fmla="*/ 2980026 h 6843715"/>
              <a:gd name="connsiteX237" fmla="*/ 1726393 w 6616265"/>
              <a:gd name="connsiteY237" fmla="*/ 3129697 h 6843715"/>
              <a:gd name="connsiteX238" fmla="*/ 1463822 w 6616265"/>
              <a:gd name="connsiteY238" fmla="*/ 2867126 h 6843715"/>
              <a:gd name="connsiteX239" fmla="*/ 1726393 w 6616265"/>
              <a:gd name="connsiteY239" fmla="*/ 2604554 h 6843715"/>
              <a:gd name="connsiteX240" fmla="*/ 1963805 w 6616265"/>
              <a:gd name="connsiteY240" fmla="*/ 2754227 h 6843715"/>
              <a:gd name="connsiteX241" fmla="*/ 2128316 w 6616265"/>
              <a:gd name="connsiteY241" fmla="*/ 2557458 h 6843715"/>
              <a:gd name="connsiteX242" fmla="*/ 1995952 w 6616265"/>
              <a:gd name="connsiteY242" fmla="*/ 2374289 h 6843715"/>
              <a:gd name="connsiteX243" fmla="*/ 1989817 w 6616265"/>
              <a:gd name="connsiteY243" fmla="*/ 2326586 h 6843715"/>
              <a:gd name="connsiteX244" fmla="*/ 1993483 w 6616265"/>
              <a:gd name="connsiteY244" fmla="*/ 2308473 h 6843715"/>
              <a:gd name="connsiteX245" fmla="*/ 1987399 w 6616265"/>
              <a:gd name="connsiteY245" fmla="*/ 2278426 h 6843715"/>
              <a:gd name="connsiteX246" fmla="*/ 1992121 w 6616265"/>
              <a:gd name="connsiteY246" fmla="*/ 2231592 h 6843715"/>
              <a:gd name="connsiteX247" fmla="*/ 2299279 w 6616265"/>
              <a:gd name="connsiteY247" fmla="*/ 1981352 h 6843715"/>
              <a:gd name="connsiteX248" fmla="*/ 2538627 w 6616265"/>
              <a:gd name="connsiteY248" fmla="*/ 2092962 h 6843715"/>
              <a:gd name="connsiteX249" fmla="*/ 2647655 w 6616265"/>
              <a:gd name="connsiteY249" fmla="*/ 1976190 h 6843715"/>
              <a:gd name="connsiteX250" fmla="*/ 2542497 w 6616265"/>
              <a:gd name="connsiteY250" fmla="*/ 1803293 h 6843715"/>
              <a:gd name="connsiteX251" fmla="*/ 2298633 w 6616265"/>
              <a:gd name="connsiteY251" fmla="*/ 1979417 h 6843715"/>
              <a:gd name="connsiteX252" fmla="*/ 2041223 w 6616265"/>
              <a:gd name="connsiteY252" fmla="*/ 1722003 h 6843715"/>
              <a:gd name="connsiteX253" fmla="*/ 2298633 w 6616265"/>
              <a:gd name="connsiteY253" fmla="*/ 1464593 h 6843715"/>
              <a:gd name="connsiteX254" fmla="*/ 2542497 w 6616265"/>
              <a:gd name="connsiteY254" fmla="*/ 1640718 h 6843715"/>
              <a:gd name="connsiteX255" fmla="*/ 2760555 w 6616265"/>
              <a:gd name="connsiteY255" fmla="*/ 1402016 h 6843715"/>
              <a:gd name="connsiteX256" fmla="*/ 2595400 w 6616265"/>
              <a:gd name="connsiteY256" fmla="*/ 1149118 h 6843715"/>
              <a:gd name="connsiteX257" fmla="*/ 2871517 w 6616265"/>
              <a:gd name="connsiteY257" fmla="*/ 872997 h 6843715"/>
              <a:gd name="connsiteX258" fmla="*/ 3123123 w 6616265"/>
              <a:gd name="connsiteY258" fmla="*/ 1035574 h 6843715"/>
              <a:gd name="connsiteX259" fmla="*/ 3348277 w 6616265"/>
              <a:gd name="connsiteY259" fmla="*/ 822035 h 6843715"/>
              <a:gd name="connsiteX260" fmla="*/ 3179895 w 6616265"/>
              <a:gd name="connsiteY260" fmla="*/ 576235 h 6843715"/>
              <a:gd name="connsiteX261" fmla="*/ 3443757 w 6616265"/>
              <a:gd name="connsiteY261" fmla="*/ 312373 h 6843715"/>
              <a:gd name="connsiteX262" fmla="*/ 3699877 w 6616265"/>
              <a:gd name="connsiteY262" fmla="*/ 514303 h 6843715"/>
              <a:gd name="connsiteX263" fmla="*/ 4015997 w 6616265"/>
              <a:gd name="connsiteY263" fmla="*/ 254311 h 6843715"/>
              <a:gd name="connsiteX264" fmla="*/ 4275343 w 6616265"/>
              <a:gd name="connsiteY264" fmla="*/ 385274 h 6843715"/>
              <a:gd name="connsiteX265" fmla="*/ 4441789 w 6616265"/>
              <a:gd name="connsiteY265" fmla="*/ 240118 h 6843715"/>
              <a:gd name="connsiteX266" fmla="*/ 4310179 w 6616265"/>
              <a:gd name="connsiteY266" fmla="*/ 3997 h 6843715"/>
              <a:gd name="connsiteX267" fmla="*/ 3836709 w 6616265"/>
              <a:gd name="connsiteY267" fmla="*/ 0 h 6843715"/>
              <a:gd name="connsiteX268" fmla="*/ 4290765 w 6616265"/>
              <a:gd name="connsiteY268" fmla="*/ 0 h 6843715"/>
              <a:gd name="connsiteX269" fmla="*/ 4294697 w 6616265"/>
              <a:gd name="connsiteY269" fmla="*/ 19521 h 6843715"/>
              <a:gd name="connsiteX270" fmla="*/ 4063739 w 6616265"/>
              <a:gd name="connsiteY270" fmla="*/ 250481 h 6843715"/>
              <a:gd name="connsiteX271" fmla="*/ 3832777 w 6616265"/>
              <a:gd name="connsiteY271" fmla="*/ 19521 h 6843715"/>
              <a:gd name="connsiteX272" fmla="*/ 3315961 w 6616265"/>
              <a:gd name="connsiteY272" fmla="*/ 0 h 6843715"/>
              <a:gd name="connsiteX273" fmla="*/ 3665747 w 6616265"/>
              <a:gd name="connsiteY273" fmla="*/ 0 h 6843715"/>
              <a:gd name="connsiteX274" fmla="*/ 3669557 w 6616265"/>
              <a:gd name="connsiteY274" fmla="*/ 18877 h 6843715"/>
              <a:gd name="connsiteX275" fmla="*/ 3490853 w 6616265"/>
              <a:gd name="connsiteY275" fmla="*/ 197580 h 6843715"/>
              <a:gd name="connsiteX276" fmla="*/ 3312149 w 6616265"/>
              <a:gd name="connsiteY276" fmla="*/ 18877 h 6843715"/>
              <a:gd name="connsiteX277" fmla="*/ 2797407 w 6616265"/>
              <a:gd name="connsiteY277" fmla="*/ 0 h 6843715"/>
              <a:gd name="connsiteX278" fmla="*/ 3039823 w 6616265"/>
              <a:gd name="connsiteY278" fmla="*/ 0 h 6843715"/>
              <a:gd name="connsiteX279" fmla="*/ 3043771 w 6616265"/>
              <a:gd name="connsiteY279" fmla="*/ 19521 h 6843715"/>
              <a:gd name="connsiteX280" fmla="*/ 2918615 w 6616265"/>
              <a:gd name="connsiteY280" fmla="*/ 144678 h 6843715"/>
              <a:gd name="connsiteX281" fmla="*/ 2793457 w 6616265"/>
              <a:gd name="connsiteY281" fmla="*/ 19521 h 6843715"/>
              <a:gd name="connsiteX282" fmla="*/ 2274893 w 6616265"/>
              <a:gd name="connsiteY282" fmla="*/ 0 h 6843715"/>
              <a:gd name="connsiteX283" fmla="*/ 2417855 w 6616265"/>
              <a:gd name="connsiteY283" fmla="*/ 0 h 6843715"/>
              <a:gd name="connsiteX284" fmla="*/ 2421856 w 6616265"/>
              <a:gd name="connsiteY284" fmla="*/ 19518 h 6843715"/>
              <a:gd name="connsiteX285" fmla="*/ 2346375 w 6616265"/>
              <a:gd name="connsiteY285" fmla="*/ 94999 h 6843715"/>
              <a:gd name="connsiteX286" fmla="*/ 2270893 w 6616265"/>
              <a:gd name="connsiteY286" fmla="*/ 19518 h 6843715"/>
              <a:gd name="connsiteX287" fmla="*/ 1740884 w 6616265"/>
              <a:gd name="connsiteY287" fmla="*/ 0 h 6843715"/>
              <a:gd name="connsiteX288" fmla="*/ 1806098 w 6616265"/>
              <a:gd name="connsiteY288" fmla="*/ 0 h 6843715"/>
              <a:gd name="connsiteX289" fmla="*/ 1814136 w 6616265"/>
              <a:gd name="connsiteY289" fmla="*/ 19519 h 6843715"/>
              <a:gd name="connsiteX290" fmla="*/ 1773490 w 6616265"/>
              <a:gd name="connsiteY290" fmla="*/ 60163 h 6843715"/>
              <a:gd name="connsiteX291" fmla="*/ 1732847 w 6616265"/>
              <a:gd name="connsiteY291" fmla="*/ 19519 h 684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Lst>
            <a:rect l="l" t="t" r="r" b="b"/>
            <a:pathLst>
              <a:path w="6616265" h="6843715">
                <a:moveTo>
                  <a:pt x="629011" y="6807681"/>
                </a:moveTo>
                <a:cubicBezTo>
                  <a:pt x="645785" y="6807681"/>
                  <a:pt x="661430" y="6813003"/>
                  <a:pt x="674414" y="6821955"/>
                </a:cubicBezTo>
                <a:lnTo>
                  <a:pt x="692183" y="6843715"/>
                </a:lnTo>
                <a:lnTo>
                  <a:pt x="566186" y="6843715"/>
                </a:lnTo>
                <a:lnTo>
                  <a:pt x="583691" y="6821713"/>
                </a:lnTo>
                <a:cubicBezTo>
                  <a:pt x="596593" y="6812842"/>
                  <a:pt x="612238" y="6807681"/>
                  <a:pt x="629011" y="6807681"/>
                </a:cubicBezTo>
                <a:close/>
                <a:moveTo>
                  <a:pt x="1201250" y="6737360"/>
                </a:moveTo>
                <a:cubicBezTo>
                  <a:pt x="1255926" y="6737360"/>
                  <a:pt x="1304070" y="6766754"/>
                  <a:pt x="1330440" y="6810301"/>
                </a:cubicBezTo>
                <a:lnTo>
                  <a:pt x="1343433" y="6843715"/>
                </a:lnTo>
                <a:lnTo>
                  <a:pt x="1059118" y="6843715"/>
                </a:lnTo>
                <a:lnTo>
                  <a:pt x="1072333" y="6810029"/>
                </a:lnTo>
                <a:cubicBezTo>
                  <a:pt x="1098794" y="6766391"/>
                  <a:pt x="1146575" y="6737360"/>
                  <a:pt x="1201250" y="6737360"/>
                </a:cubicBezTo>
                <a:close/>
                <a:moveTo>
                  <a:pt x="56772" y="6273505"/>
                </a:moveTo>
                <a:cubicBezTo>
                  <a:pt x="79998" y="6273505"/>
                  <a:pt x="99350" y="6292215"/>
                  <a:pt x="99350" y="6316084"/>
                </a:cubicBezTo>
                <a:cubicBezTo>
                  <a:pt x="99350" y="6339309"/>
                  <a:pt x="80642" y="6358663"/>
                  <a:pt x="56772" y="6358663"/>
                </a:cubicBezTo>
                <a:cubicBezTo>
                  <a:pt x="33547" y="6358663"/>
                  <a:pt x="14192" y="6339955"/>
                  <a:pt x="14192" y="6316084"/>
                </a:cubicBezTo>
                <a:cubicBezTo>
                  <a:pt x="14192" y="6292860"/>
                  <a:pt x="32902" y="6273505"/>
                  <a:pt x="56772" y="6273505"/>
                </a:cubicBezTo>
                <a:close/>
                <a:moveTo>
                  <a:pt x="629011" y="6216087"/>
                </a:moveTo>
                <a:cubicBezTo>
                  <a:pt x="684494" y="6216087"/>
                  <a:pt x="729008" y="6260601"/>
                  <a:pt x="729008" y="6316083"/>
                </a:cubicBezTo>
                <a:cubicBezTo>
                  <a:pt x="729008" y="6371565"/>
                  <a:pt x="684494" y="6416081"/>
                  <a:pt x="629011" y="6416081"/>
                </a:cubicBezTo>
                <a:cubicBezTo>
                  <a:pt x="573530" y="6416081"/>
                  <a:pt x="529015" y="6371565"/>
                  <a:pt x="529015" y="6316083"/>
                </a:cubicBezTo>
                <a:cubicBezTo>
                  <a:pt x="529015" y="6260601"/>
                  <a:pt x="573530" y="6216087"/>
                  <a:pt x="629011" y="6216087"/>
                </a:cubicBezTo>
                <a:close/>
                <a:moveTo>
                  <a:pt x="1201251" y="6134800"/>
                </a:moveTo>
                <a:cubicBezTo>
                  <a:pt x="1301248" y="6134800"/>
                  <a:pt x="1382536" y="6216087"/>
                  <a:pt x="1382536" y="6316084"/>
                </a:cubicBezTo>
                <a:cubicBezTo>
                  <a:pt x="1382536" y="6416081"/>
                  <a:pt x="1301248" y="6497368"/>
                  <a:pt x="1201251" y="6497368"/>
                </a:cubicBezTo>
                <a:cubicBezTo>
                  <a:pt x="1101255" y="6497368"/>
                  <a:pt x="1019967" y="6416081"/>
                  <a:pt x="1019967" y="6316084"/>
                </a:cubicBezTo>
                <a:cubicBezTo>
                  <a:pt x="1019967" y="6216087"/>
                  <a:pt x="1101255" y="6134800"/>
                  <a:pt x="1201251" y="6134800"/>
                </a:cubicBezTo>
                <a:close/>
                <a:moveTo>
                  <a:pt x="56773" y="5692879"/>
                </a:moveTo>
                <a:cubicBezTo>
                  <a:pt x="84514" y="5692879"/>
                  <a:pt x="107093" y="5715458"/>
                  <a:pt x="107738" y="5743845"/>
                </a:cubicBezTo>
                <a:cubicBezTo>
                  <a:pt x="107738" y="5772232"/>
                  <a:pt x="85159" y="5794811"/>
                  <a:pt x="56773" y="5794811"/>
                </a:cubicBezTo>
                <a:cubicBezTo>
                  <a:pt x="28385" y="5794811"/>
                  <a:pt x="5806" y="5772232"/>
                  <a:pt x="5806" y="5743845"/>
                </a:cubicBezTo>
                <a:cubicBezTo>
                  <a:pt x="5806" y="5715458"/>
                  <a:pt x="28385" y="5692879"/>
                  <a:pt x="56773" y="5692879"/>
                </a:cubicBezTo>
                <a:close/>
                <a:moveTo>
                  <a:pt x="629011" y="5627719"/>
                </a:moveTo>
                <a:cubicBezTo>
                  <a:pt x="692881" y="5627719"/>
                  <a:pt x="744491" y="5679331"/>
                  <a:pt x="744491" y="5743199"/>
                </a:cubicBezTo>
                <a:cubicBezTo>
                  <a:pt x="744491" y="5807068"/>
                  <a:pt x="692881" y="5858679"/>
                  <a:pt x="629011" y="5858679"/>
                </a:cubicBezTo>
                <a:cubicBezTo>
                  <a:pt x="565143" y="5858679"/>
                  <a:pt x="513532" y="5807068"/>
                  <a:pt x="513532" y="5743199"/>
                </a:cubicBezTo>
                <a:cubicBezTo>
                  <a:pt x="513532" y="5679331"/>
                  <a:pt x="565143" y="5627719"/>
                  <a:pt x="629011" y="5627719"/>
                </a:cubicBezTo>
                <a:close/>
                <a:moveTo>
                  <a:pt x="1201250" y="5539980"/>
                </a:moveTo>
                <a:cubicBezTo>
                  <a:pt x="1313506" y="5539980"/>
                  <a:pt x="1404470" y="5630945"/>
                  <a:pt x="1404470" y="5743199"/>
                </a:cubicBezTo>
                <a:cubicBezTo>
                  <a:pt x="1404470" y="5855453"/>
                  <a:pt x="1313506" y="5946419"/>
                  <a:pt x="1201250" y="5946419"/>
                </a:cubicBezTo>
                <a:cubicBezTo>
                  <a:pt x="1088996" y="5946419"/>
                  <a:pt x="998031" y="5855453"/>
                  <a:pt x="998031" y="5743199"/>
                </a:cubicBezTo>
                <a:cubicBezTo>
                  <a:pt x="998031" y="5630945"/>
                  <a:pt x="1088996" y="5539980"/>
                  <a:pt x="1201250" y="5539980"/>
                </a:cubicBezTo>
                <a:close/>
                <a:moveTo>
                  <a:pt x="56772" y="5114188"/>
                </a:moveTo>
                <a:cubicBezTo>
                  <a:pt x="87739" y="5114188"/>
                  <a:pt x="113543" y="5139348"/>
                  <a:pt x="113543" y="5170960"/>
                </a:cubicBezTo>
                <a:cubicBezTo>
                  <a:pt x="113543" y="5201927"/>
                  <a:pt x="88383" y="5227732"/>
                  <a:pt x="56772" y="5227732"/>
                </a:cubicBezTo>
                <a:cubicBezTo>
                  <a:pt x="25805" y="5227732"/>
                  <a:pt x="0" y="5202572"/>
                  <a:pt x="0" y="5170960"/>
                </a:cubicBezTo>
                <a:cubicBezTo>
                  <a:pt x="0" y="5139993"/>
                  <a:pt x="25160" y="5114188"/>
                  <a:pt x="56772" y="5114188"/>
                </a:cubicBezTo>
                <a:close/>
                <a:moveTo>
                  <a:pt x="629011" y="5045803"/>
                </a:moveTo>
                <a:cubicBezTo>
                  <a:pt x="698041" y="5045803"/>
                  <a:pt x="754168" y="5101931"/>
                  <a:pt x="754168" y="5170960"/>
                </a:cubicBezTo>
                <a:cubicBezTo>
                  <a:pt x="754168" y="5239990"/>
                  <a:pt x="698041" y="5296117"/>
                  <a:pt x="629011" y="5296117"/>
                </a:cubicBezTo>
                <a:cubicBezTo>
                  <a:pt x="559981" y="5296117"/>
                  <a:pt x="503854" y="5239990"/>
                  <a:pt x="503854" y="5170960"/>
                </a:cubicBezTo>
                <a:cubicBezTo>
                  <a:pt x="503854" y="5101931"/>
                  <a:pt x="559981" y="5045803"/>
                  <a:pt x="629011" y="5045803"/>
                </a:cubicBezTo>
                <a:close/>
                <a:moveTo>
                  <a:pt x="1201250" y="4954192"/>
                </a:moveTo>
                <a:cubicBezTo>
                  <a:pt x="1291247" y="4954192"/>
                  <a:pt x="1368181" y="5008627"/>
                  <a:pt x="1401022" y="5086466"/>
                </a:cubicBezTo>
                <a:lnTo>
                  <a:pt x="1410074" y="5131470"/>
                </a:lnTo>
                <a:lnTo>
                  <a:pt x="1406404" y="5157374"/>
                </a:lnTo>
                <a:lnTo>
                  <a:pt x="1412511" y="5198249"/>
                </a:lnTo>
                <a:lnTo>
                  <a:pt x="1401022" y="5255180"/>
                </a:lnTo>
                <a:cubicBezTo>
                  <a:pt x="1368181" y="5332931"/>
                  <a:pt x="1291247" y="5387727"/>
                  <a:pt x="1201250" y="5387727"/>
                </a:cubicBezTo>
                <a:cubicBezTo>
                  <a:pt x="1081899" y="5387727"/>
                  <a:pt x="984484" y="5290955"/>
                  <a:pt x="984484" y="5170959"/>
                </a:cubicBezTo>
                <a:cubicBezTo>
                  <a:pt x="984484" y="5051608"/>
                  <a:pt x="1081254" y="4954192"/>
                  <a:pt x="1201250" y="4954192"/>
                </a:cubicBezTo>
                <a:close/>
                <a:moveTo>
                  <a:pt x="56772" y="4541948"/>
                </a:moveTo>
                <a:cubicBezTo>
                  <a:pt x="87739" y="4541948"/>
                  <a:pt x="113543" y="4567108"/>
                  <a:pt x="113543" y="4598720"/>
                </a:cubicBezTo>
                <a:cubicBezTo>
                  <a:pt x="113543" y="4629687"/>
                  <a:pt x="88383" y="4655492"/>
                  <a:pt x="56772" y="4655492"/>
                </a:cubicBezTo>
                <a:cubicBezTo>
                  <a:pt x="25805" y="4655492"/>
                  <a:pt x="0" y="4630332"/>
                  <a:pt x="0" y="4598720"/>
                </a:cubicBezTo>
                <a:cubicBezTo>
                  <a:pt x="0" y="4567753"/>
                  <a:pt x="25160" y="4541948"/>
                  <a:pt x="56772" y="4541948"/>
                </a:cubicBezTo>
                <a:close/>
                <a:moveTo>
                  <a:pt x="629011" y="4471628"/>
                </a:moveTo>
                <a:cubicBezTo>
                  <a:pt x="698687" y="4471628"/>
                  <a:pt x="755461" y="4528400"/>
                  <a:pt x="756105" y="4598720"/>
                </a:cubicBezTo>
                <a:cubicBezTo>
                  <a:pt x="756105" y="4669042"/>
                  <a:pt x="699333" y="4725814"/>
                  <a:pt x="629011" y="4725814"/>
                </a:cubicBezTo>
                <a:cubicBezTo>
                  <a:pt x="558691" y="4725814"/>
                  <a:pt x="501919" y="4669042"/>
                  <a:pt x="501919" y="4598720"/>
                </a:cubicBezTo>
                <a:cubicBezTo>
                  <a:pt x="501919" y="4528400"/>
                  <a:pt x="558691" y="4471628"/>
                  <a:pt x="629011" y="4471628"/>
                </a:cubicBezTo>
                <a:close/>
                <a:moveTo>
                  <a:pt x="1201250" y="4380018"/>
                </a:moveTo>
                <a:cubicBezTo>
                  <a:pt x="1291731" y="4380018"/>
                  <a:pt x="1369511" y="4435178"/>
                  <a:pt x="1402746" y="4513653"/>
                </a:cubicBezTo>
                <a:lnTo>
                  <a:pt x="1409763" y="4548338"/>
                </a:lnTo>
                <a:lnTo>
                  <a:pt x="1404469" y="4585134"/>
                </a:lnTo>
                <a:lnTo>
                  <a:pt x="1411993" y="4638076"/>
                </a:lnTo>
                <a:lnTo>
                  <a:pt x="1402746" y="4683789"/>
                </a:lnTo>
                <a:cubicBezTo>
                  <a:pt x="1369511" y="4762264"/>
                  <a:pt x="1291731" y="4817424"/>
                  <a:pt x="1201250" y="4817424"/>
                </a:cubicBezTo>
                <a:cubicBezTo>
                  <a:pt x="1080609" y="4817424"/>
                  <a:pt x="982548" y="4719362"/>
                  <a:pt x="982548" y="4598720"/>
                </a:cubicBezTo>
                <a:cubicBezTo>
                  <a:pt x="982548" y="4478079"/>
                  <a:pt x="1080609" y="4380018"/>
                  <a:pt x="1201250" y="4380018"/>
                </a:cubicBezTo>
                <a:close/>
                <a:moveTo>
                  <a:pt x="56772" y="3971645"/>
                </a:moveTo>
                <a:cubicBezTo>
                  <a:pt x="87093" y="3971645"/>
                  <a:pt x="111609" y="3996160"/>
                  <a:pt x="111609" y="4026482"/>
                </a:cubicBezTo>
                <a:cubicBezTo>
                  <a:pt x="111609" y="4056803"/>
                  <a:pt x="87093" y="4081319"/>
                  <a:pt x="56772" y="4081319"/>
                </a:cubicBezTo>
                <a:cubicBezTo>
                  <a:pt x="26450" y="4081319"/>
                  <a:pt x="1935" y="4056803"/>
                  <a:pt x="1935" y="4026482"/>
                </a:cubicBezTo>
                <a:cubicBezTo>
                  <a:pt x="1935" y="3996160"/>
                  <a:pt x="26450" y="3971645"/>
                  <a:pt x="56772" y="3971645"/>
                </a:cubicBezTo>
                <a:close/>
                <a:moveTo>
                  <a:pt x="629011" y="3905840"/>
                </a:moveTo>
                <a:cubicBezTo>
                  <a:pt x="695461" y="3905840"/>
                  <a:pt x="749008" y="3959386"/>
                  <a:pt x="749008" y="4025836"/>
                </a:cubicBezTo>
                <a:cubicBezTo>
                  <a:pt x="749008" y="4092286"/>
                  <a:pt x="695461" y="4145833"/>
                  <a:pt x="629011" y="4145833"/>
                </a:cubicBezTo>
                <a:cubicBezTo>
                  <a:pt x="562561" y="4145833"/>
                  <a:pt x="509015" y="4092286"/>
                  <a:pt x="509015" y="4025836"/>
                </a:cubicBezTo>
                <a:cubicBezTo>
                  <a:pt x="509015" y="3959386"/>
                  <a:pt x="562561" y="3905840"/>
                  <a:pt x="629011" y="3905840"/>
                </a:cubicBezTo>
                <a:close/>
                <a:moveTo>
                  <a:pt x="1203892" y="3814493"/>
                </a:moveTo>
                <a:cubicBezTo>
                  <a:pt x="1302314" y="3815635"/>
                  <a:pt x="1389676" y="3885701"/>
                  <a:pt x="1409012" y="3986119"/>
                </a:cubicBezTo>
                <a:lnTo>
                  <a:pt x="1410785" y="4005809"/>
                </a:lnTo>
                <a:lnTo>
                  <a:pt x="1410276" y="4012250"/>
                </a:lnTo>
                <a:lnTo>
                  <a:pt x="1412759" y="4029675"/>
                </a:lnTo>
                <a:lnTo>
                  <a:pt x="1408258" y="4070146"/>
                </a:lnTo>
                <a:cubicBezTo>
                  <a:pt x="1391074" y="4150802"/>
                  <a:pt x="1327302" y="4217356"/>
                  <a:pt x="1241229" y="4233930"/>
                </a:cubicBezTo>
                <a:cubicBezTo>
                  <a:pt x="1126467" y="4256030"/>
                  <a:pt x="1015518" y="4180911"/>
                  <a:pt x="993420" y="4066148"/>
                </a:cubicBezTo>
                <a:cubicBezTo>
                  <a:pt x="971319" y="3951384"/>
                  <a:pt x="1046437" y="3840435"/>
                  <a:pt x="1161200" y="3818336"/>
                </a:cubicBezTo>
                <a:cubicBezTo>
                  <a:pt x="1175546" y="3815574"/>
                  <a:pt x="1189832" y="3814330"/>
                  <a:pt x="1203892" y="3814493"/>
                </a:cubicBezTo>
                <a:close/>
                <a:moveTo>
                  <a:pt x="56773" y="3404567"/>
                </a:moveTo>
                <a:cubicBezTo>
                  <a:pt x="83868" y="3404567"/>
                  <a:pt x="105802" y="3426502"/>
                  <a:pt x="105802" y="3453598"/>
                </a:cubicBezTo>
                <a:cubicBezTo>
                  <a:pt x="105802" y="3480693"/>
                  <a:pt x="83868" y="3502627"/>
                  <a:pt x="56773" y="3502627"/>
                </a:cubicBezTo>
                <a:cubicBezTo>
                  <a:pt x="29677" y="3502627"/>
                  <a:pt x="7742" y="3480693"/>
                  <a:pt x="7742" y="3453598"/>
                </a:cubicBezTo>
                <a:cubicBezTo>
                  <a:pt x="7742" y="3426502"/>
                  <a:pt x="29677" y="3404567"/>
                  <a:pt x="56773" y="3404567"/>
                </a:cubicBezTo>
                <a:close/>
                <a:moveTo>
                  <a:pt x="629011" y="3346504"/>
                </a:moveTo>
                <a:cubicBezTo>
                  <a:pt x="688364" y="3346504"/>
                  <a:pt x="736105" y="3394245"/>
                  <a:pt x="736105" y="3453598"/>
                </a:cubicBezTo>
                <a:cubicBezTo>
                  <a:pt x="736105" y="3512951"/>
                  <a:pt x="688364" y="3560691"/>
                  <a:pt x="629011" y="3560691"/>
                </a:cubicBezTo>
                <a:cubicBezTo>
                  <a:pt x="569658" y="3560691"/>
                  <a:pt x="521918" y="3512951"/>
                  <a:pt x="521918" y="3453598"/>
                </a:cubicBezTo>
                <a:cubicBezTo>
                  <a:pt x="521918" y="3394245"/>
                  <a:pt x="569658" y="3346504"/>
                  <a:pt x="629011" y="3346504"/>
                </a:cubicBezTo>
                <a:close/>
                <a:moveTo>
                  <a:pt x="1202686" y="3262070"/>
                </a:moveTo>
                <a:cubicBezTo>
                  <a:pt x="1277355" y="3262626"/>
                  <a:pt x="1347997" y="3307073"/>
                  <a:pt x="1378371" y="3380400"/>
                </a:cubicBezTo>
                <a:cubicBezTo>
                  <a:pt x="1418869" y="3478168"/>
                  <a:pt x="1372441" y="3590255"/>
                  <a:pt x="1274673" y="3630753"/>
                </a:cubicBezTo>
                <a:cubicBezTo>
                  <a:pt x="1176904" y="3671251"/>
                  <a:pt x="1064816" y="3624824"/>
                  <a:pt x="1024320" y="3527055"/>
                </a:cubicBezTo>
                <a:cubicBezTo>
                  <a:pt x="983821" y="3429287"/>
                  <a:pt x="1030249" y="3317199"/>
                  <a:pt x="1128017" y="3276702"/>
                </a:cubicBezTo>
                <a:cubicBezTo>
                  <a:pt x="1152459" y="3266578"/>
                  <a:pt x="1177796" y="3261886"/>
                  <a:pt x="1202686" y="3262070"/>
                </a:cubicBezTo>
                <a:close/>
                <a:moveTo>
                  <a:pt x="56772" y="2842650"/>
                </a:moveTo>
                <a:cubicBezTo>
                  <a:pt x="78062" y="2842650"/>
                  <a:pt x="95481" y="2860069"/>
                  <a:pt x="95481" y="2881358"/>
                </a:cubicBezTo>
                <a:cubicBezTo>
                  <a:pt x="95481" y="2902648"/>
                  <a:pt x="78062" y="2920067"/>
                  <a:pt x="56772" y="2920067"/>
                </a:cubicBezTo>
                <a:cubicBezTo>
                  <a:pt x="34837" y="2920067"/>
                  <a:pt x="18064" y="2902648"/>
                  <a:pt x="18064" y="2881358"/>
                </a:cubicBezTo>
                <a:cubicBezTo>
                  <a:pt x="18064" y="2860069"/>
                  <a:pt x="35482" y="2842650"/>
                  <a:pt x="56772" y="2842650"/>
                </a:cubicBezTo>
                <a:close/>
                <a:moveTo>
                  <a:pt x="629011" y="2794264"/>
                </a:moveTo>
                <a:cubicBezTo>
                  <a:pt x="676752" y="2794264"/>
                  <a:pt x="716105" y="2832972"/>
                  <a:pt x="716105" y="2881358"/>
                </a:cubicBezTo>
                <a:cubicBezTo>
                  <a:pt x="716105" y="2929098"/>
                  <a:pt x="677397" y="2968451"/>
                  <a:pt x="629011" y="2968451"/>
                </a:cubicBezTo>
                <a:cubicBezTo>
                  <a:pt x="580626" y="2968451"/>
                  <a:pt x="541273" y="2929744"/>
                  <a:pt x="541918" y="2881358"/>
                </a:cubicBezTo>
                <a:cubicBezTo>
                  <a:pt x="541918" y="2833617"/>
                  <a:pt x="580626" y="2794264"/>
                  <a:pt x="629011" y="2794264"/>
                </a:cubicBezTo>
                <a:close/>
                <a:moveTo>
                  <a:pt x="1201251" y="2715556"/>
                </a:moveTo>
                <a:cubicBezTo>
                  <a:pt x="1292862" y="2715556"/>
                  <a:pt x="1367053" y="2789748"/>
                  <a:pt x="1367053" y="2881358"/>
                </a:cubicBezTo>
                <a:cubicBezTo>
                  <a:pt x="1367053" y="2972968"/>
                  <a:pt x="1292862" y="3047159"/>
                  <a:pt x="1201251" y="3047159"/>
                </a:cubicBezTo>
                <a:cubicBezTo>
                  <a:pt x="1109641" y="3047159"/>
                  <a:pt x="1035450" y="2972968"/>
                  <a:pt x="1035450" y="2881358"/>
                </a:cubicBezTo>
                <a:cubicBezTo>
                  <a:pt x="1035450" y="2789748"/>
                  <a:pt x="1109641" y="2715556"/>
                  <a:pt x="1201251" y="2715556"/>
                </a:cubicBezTo>
                <a:close/>
                <a:moveTo>
                  <a:pt x="629011" y="2240733"/>
                </a:moveTo>
                <a:cubicBezTo>
                  <a:pt x="666430" y="2240733"/>
                  <a:pt x="696752" y="2271056"/>
                  <a:pt x="696752" y="2308473"/>
                </a:cubicBezTo>
                <a:cubicBezTo>
                  <a:pt x="696752" y="2345890"/>
                  <a:pt x="666430" y="2376215"/>
                  <a:pt x="629011" y="2376215"/>
                </a:cubicBezTo>
                <a:cubicBezTo>
                  <a:pt x="591594" y="2376215"/>
                  <a:pt x="561272" y="2345890"/>
                  <a:pt x="561272" y="2308473"/>
                </a:cubicBezTo>
                <a:cubicBezTo>
                  <a:pt x="561272" y="2271056"/>
                  <a:pt x="591594" y="2240733"/>
                  <a:pt x="629011" y="2240733"/>
                </a:cubicBezTo>
                <a:close/>
                <a:moveTo>
                  <a:pt x="1201250" y="2176227"/>
                </a:moveTo>
                <a:cubicBezTo>
                  <a:pt x="1274151" y="2176227"/>
                  <a:pt x="1333504" y="2235577"/>
                  <a:pt x="1333504" y="2308480"/>
                </a:cubicBezTo>
                <a:cubicBezTo>
                  <a:pt x="1333504" y="2381376"/>
                  <a:pt x="1274151" y="2440726"/>
                  <a:pt x="1201250" y="2440726"/>
                </a:cubicBezTo>
                <a:cubicBezTo>
                  <a:pt x="1128349" y="2440726"/>
                  <a:pt x="1068997" y="2382023"/>
                  <a:pt x="1068997" y="2308480"/>
                </a:cubicBezTo>
                <a:cubicBezTo>
                  <a:pt x="1068997" y="2235577"/>
                  <a:pt x="1128349" y="2176227"/>
                  <a:pt x="1201250" y="2176227"/>
                </a:cubicBezTo>
                <a:close/>
                <a:moveTo>
                  <a:pt x="1773490" y="2088481"/>
                </a:moveTo>
                <a:cubicBezTo>
                  <a:pt x="1864456" y="2088481"/>
                  <a:pt x="1942719" y="2144006"/>
                  <a:pt x="1976166" y="2222936"/>
                </a:cubicBezTo>
                <a:lnTo>
                  <a:pt x="1987399" y="2278426"/>
                </a:lnTo>
                <a:lnTo>
                  <a:pt x="1985740" y="2294891"/>
                </a:lnTo>
                <a:lnTo>
                  <a:pt x="1989817" y="2326586"/>
                </a:lnTo>
                <a:lnTo>
                  <a:pt x="1976166" y="2394018"/>
                </a:lnTo>
                <a:cubicBezTo>
                  <a:pt x="1942719" y="2472946"/>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6" y="1058530"/>
                  <a:pt x="2537336" y="1163996"/>
                </a:cubicBezTo>
                <a:cubicBezTo>
                  <a:pt x="2537336"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5" y="395638"/>
                </a:moveTo>
                <a:cubicBezTo>
                  <a:pt x="3026353" y="395638"/>
                  <a:pt x="3114093" y="483377"/>
                  <a:pt x="3114093" y="591115"/>
                </a:cubicBezTo>
                <a:cubicBezTo>
                  <a:pt x="3114093" y="698853"/>
                  <a:pt x="3026353" y="786593"/>
                  <a:pt x="2918615" y="786593"/>
                </a:cubicBezTo>
                <a:cubicBezTo>
                  <a:pt x="2810876" y="786593"/>
                  <a:pt x="2723138" y="699498"/>
                  <a:pt x="2723138" y="591115"/>
                </a:cubicBezTo>
                <a:cubicBezTo>
                  <a:pt x="2723138" y="483377"/>
                  <a:pt x="2810876" y="395638"/>
                  <a:pt x="2918615" y="395638"/>
                </a:cubicBezTo>
                <a:close/>
                <a:moveTo>
                  <a:pt x="4310583" y="0"/>
                </a:moveTo>
                <a:lnTo>
                  <a:pt x="6616265" y="0"/>
                </a:lnTo>
                <a:lnTo>
                  <a:pt x="6616265" y="6843715"/>
                </a:lnTo>
                <a:lnTo>
                  <a:pt x="1487341" y="6843715"/>
                </a:lnTo>
                <a:lnTo>
                  <a:pt x="1496539" y="6801672"/>
                </a:lnTo>
                <a:cubicBezTo>
                  <a:pt x="1527560" y="6703935"/>
                  <a:pt x="1618657" y="6632808"/>
                  <a:pt x="1727039" y="6632808"/>
                </a:cubicBezTo>
                <a:cubicBezTo>
                  <a:pt x="1847035" y="6632808"/>
                  <a:pt x="1946387" y="6719902"/>
                  <a:pt x="1965741" y="6834092"/>
                </a:cubicBezTo>
                <a:cubicBezTo>
                  <a:pt x="1976709" y="6743773"/>
                  <a:pt x="2023158" y="6665065"/>
                  <a:pt x="2090255" y="6611519"/>
                </a:cubicBezTo>
                <a:cubicBezTo>
                  <a:pt x="2034126" y="6573455"/>
                  <a:pt x="1988966" y="6521200"/>
                  <a:pt x="1960580" y="6459266"/>
                </a:cubicBezTo>
                <a:cubicBezTo>
                  <a:pt x="1910259" y="6534102"/>
                  <a:pt x="1824455" y="6583778"/>
                  <a:pt x="1727039" y="6583778"/>
                </a:cubicBezTo>
                <a:cubicBezTo>
                  <a:pt x="1571560" y="6583778"/>
                  <a:pt x="1445758" y="6457976"/>
                  <a:pt x="1445758" y="6302497"/>
                </a:cubicBezTo>
                <a:cubicBezTo>
                  <a:pt x="1445758" y="6170244"/>
                  <a:pt x="1536078" y="6059924"/>
                  <a:pt x="1658654" y="6029603"/>
                </a:cubicBezTo>
                <a:cubicBezTo>
                  <a:pt x="1521884" y="5997991"/>
                  <a:pt x="1419307" y="5876060"/>
                  <a:pt x="1419307" y="5729612"/>
                </a:cubicBezTo>
                <a:cubicBezTo>
                  <a:pt x="1419307" y="5606391"/>
                  <a:pt x="1492853" y="5499943"/>
                  <a:pt x="1598012" y="5450912"/>
                </a:cubicBezTo>
                <a:cubicBezTo>
                  <a:pt x="1513337" y="5413655"/>
                  <a:pt x="1447894" y="5340835"/>
                  <a:pt x="1420467" y="5251503"/>
                </a:cubicBezTo>
                <a:lnTo>
                  <a:pt x="1412511" y="5198249"/>
                </a:lnTo>
                <a:lnTo>
                  <a:pt x="1418018" y="5170959"/>
                </a:lnTo>
                <a:lnTo>
                  <a:pt x="1410074" y="5131470"/>
                </a:lnTo>
                <a:lnTo>
                  <a:pt x="1419106" y="5067729"/>
                </a:lnTo>
                <a:cubicBezTo>
                  <a:pt x="1443902" y="4982420"/>
                  <a:pt x="1503175" y="4911898"/>
                  <a:pt x="1580592" y="4872221"/>
                </a:cubicBezTo>
                <a:cubicBezTo>
                  <a:pt x="1502208" y="4832546"/>
                  <a:pt x="1442330" y="4761298"/>
                  <a:pt x="1417291" y="4675353"/>
                </a:cubicBezTo>
                <a:lnTo>
                  <a:pt x="1411993" y="4638076"/>
                </a:lnTo>
                <a:lnTo>
                  <a:pt x="1419954" y="4598720"/>
                </a:lnTo>
                <a:lnTo>
                  <a:pt x="1409763" y="4548338"/>
                </a:lnTo>
                <a:lnTo>
                  <a:pt x="1417623" y="4493696"/>
                </a:lnTo>
                <a:cubicBezTo>
                  <a:pt x="1443297" y="4406753"/>
                  <a:pt x="1504626" y="4335143"/>
                  <a:pt x="1584463" y="4295466"/>
                </a:cubicBezTo>
                <a:cubicBezTo>
                  <a:pt x="1507047" y="4256273"/>
                  <a:pt x="1447775" y="4186235"/>
                  <a:pt x="1422978" y="4101409"/>
                </a:cubicBezTo>
                <a:lnTo>
                  <a:pt x="1412759" y="4029675"/>
                </a:lnTo>
                <a:lnTo>
                  <a:pt x="1412855" y="4028809"/>
                </a:lnTo>
                <a:lnTo>
                  <a:pt x="1410785" y="4005809"/>
                </a:lnTo>
                <a:lnTo>
                  <a:pt x="1414258" y="3961788"/>
                </a:lnTo>
                <a:cubicBezTo>
                  <a:pt x="1432604" y="3846780"/>
                  <a:pt x="1512692" y="3752580"/>
                  <a:pt x="1619945" y="3714195"/>
                </a:cubicBezTo>
                <a:cubicBezTo>
                  <a:pt x="1510272" y="3670971"/>
                  <a:pt x="1432210" y="3564522"/>
                  <a:pt x="1432210" y="3440010"/>
                </a:cubicBezTo>
                <a:cubicBezTo>
                  <a:pt x="1432210" y="3276790"/>
                  <a:pt x="1564463" y="3145181"/>
                  <a:pt x="1727039" y="3145181"/>
                </a:cubicBezTo>
                <a:cubicBezTo>
                  <a:pt x="1821230" y="3145181"/>
                  <a:pt x="1905097" y="3189695"/>
                  <a:pt x="1959290" y="3259371"/>
                </a:cubicBezTo>
                <a:cubicBezTo>
                  <a:pt x="1985740" y="3210340"/>
                  <a:pt x="2022513" y="3167116"/>
                  <a:pt x="2066382" y="3133569"/>
                </a:cubicBezTo>
                <a:cubicBezTo>
                  <a:pt x="2019932" y="3092925"/>
                  <a:pt x="1983805" y="3040023"/>
                  <a:pt x="1963805" y="2980026"/>
                </a:cubicBezTo>
                <a:cubicBezTo>
                  <a:pt x="1921226" y="3068409"/>
                  <a:pt x="1830907" y="3129697"/>
                  <a:pt x="1726393" y="3129697"/>
                </a:cubicBezTo>
                <a:cubicBezTo>
                  <a:pt x="1581237" y="3129697"/>
                  <a:pt x="1463822" y="3012282"/>
                  <a:pt x="1463822" y="2867126"/>
                </a:cubicBezTo>
                <a:cubicBezTo>
                  <a:pt x="1463822" y="2721969"/>
                  <a:pt x="1581237" y="2604554"/>
                  <a:pt x="1726393" y="2604554"/>
                </a:cubicBezTo>
                <a:cubicBezTo>
                  <a:pt x="1831551" y="2604554"/>
                  <a:pt x="1921871" y="2665843"/>
                  <a:pt x="1963805" y="2754227"/>
                </a:cubicBezTo>
                <a:cubicBezTo>
                  <a:pt x="1992191" y="2670358"/>
                  <a:pt x="2051544" y="2600038"/>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8" y="2024578"/>
                  <a:pt x="2538627" y="2092962"/>
                </a:cubicBezTo>
                <a:cubicBezTo>
                  <a:pt x="2566368" y="2047155"/>
                  <a:pt x="2603785" y="2007158"/>
                  <a:pt x="2647655" y="1976190"/>
                </a:cubicBezTo>
                <a:cubicBezTo>
                  <a:pt x="2596689" y="1931031"/>
                  <a:pt x="2559270" y="1871032"/>
                  <a:pt x="2542497" y="1803293"/>
                </a:cubicBezTo>
                <a:cubicBezTo>
                  <a:pt x="2508305"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5" y="1538784"/>
                  <a:pt x="2542497" y="1640718"/>
                </a:cubicBezTo>
                <a:cubicBezTo>
                  <a:pt x="2570240" y="1529109"/>
                  <a:pt x="2652816" y="1439433"/>
                  <a:pt x="2760555" y="1402016"/>
                </a:cubicBezTo>
                <a:cubicBezTo>
                  <a:pt x="2663138" y="1358789"/>
                  <a:pt x="2595400" y="1262019"/>
                  <a:pt x="2595400" y="1149118"/>
                </a:cubicBezTo>
                <a:cubicBezTo>
                  <a:pt x="2595400" y="996221"/>
                  <a:pt x="2719265" y="872997"/>
                  <a:pt x="2871517" y="872997"/>
                </a:cubicBezTo>
                <a:cubicBezTo>
                  <a:pt x="2983773" y="872997"/>
                  <a:pt x="3079897" y="939449"/>
                  <a:pt x="3123123" y="1035574"/>
                </a:cubicBezTo>
                <a:cubicBezTo>
                  <a:pt x="3159251" y="932997"/>
                  <a:pt x="3243119" y="853000"/>
                  <a:pt x="3348277" y="822035"/>
                </a:cubicBezTo>
                <a:cubicBezTo>
                  <a:pt x="3249571" y="783327"/>
                  <a:pt x="3179895" y="688491"/>
                  <a:pt x="3179895" y="576235"/>
                </a:cubicBezTo>
                <a:cubicBezTo>
                  <a:pt x="3179895" y="430434"/>
                  <a:pt x="3297955" y="312373"/>
                  <a:pt x="3443757" y="312373"/>
                </a:cubicBezTo>
                <a:cubicBezTo>
                  <a:pt x="3567623" y="312373"/>
                  <a:pt x="3672137" y="398822"/>
                  <a:pt x="3699877" y="514303"/>
                </a:cubicBezTo>
                <a:cubicBezTo>
                  <a:pt x="3728909" y="365921"/>
                  <a:pt x="3859227" y="254311"/>
                  <a:pt x="4015997" y="254311"/>
                </a:cubicBezTo>
                <a:cubicBezTo>
                  <a:pt x="4122445" y="254311"/>
                  <a:pt x="4216635" y="305923"/>
                  <a:pt x="4275343" y="385274"/>
                </a:cubicBezTo>
                <a:cubicBezTo>
                  <a:pt x="4314051" y="321405"/>
                  <a:pt x="4372759" y="270440"/>
                  <a:pt x="4441789" y="240118"/>
                </a:cubicBezTo>
                <a:cubicBezTo>
                  <a:pt x="4363083" y="191087"/>
                  <a:pt x="4310179" y="103993"/>
                  <a:pt x="4310179" y="3997"/>
                </a:cubicBezTo>
                <a:close/>
                <a:moveTo>
                  <a:pt x="3836709" y="0"/>
                </a:moveTo>
                <a:lnTo>
                  <a:pt x="4290765" y="0"/>
                </a:lnTo>
                <a:lnTo>
                  <a:pt x="4294697" y="19521"/>
                </a:lnTo>
                <a:cubicBezTo>
                  <a:pt x="4294697" y="147259"/>
                  <a:pt x="4191476" y="250481"/>
                  <a:pt x="4063739" y="250481"/>
                </a:cubicBezTo>
                <a:cubicBezTo>
                  <a:pt x="3935999" y="250481"/>
                  <a:pt x="3832133" y="146614"/>
                  <a:pt x="3832777" y="19521"/>
                </a:cubicBezTo>
                <a:close/>
                <a:moveTo>
                  <a:pt x="3315961" y="0"/>
                </a:moveTo>
                <a:lnTo>
                  <a:pt x="3665747" y="0"/>
                </a:lnTo>
                <a:lnTo>
                  <a:pt x="3669557" y="18877"/>
                </a:lnTo>
                <a:cubicBezTo>
                  <a:pt x="3669557" y="117572"/>
                  <a:pt x="3589549" y="197580"/>
                  <a:pt x="3490853" y="197580"/>
                </a:cubicBezTo>
                <a:cubicBezTo>
                  <a:pt x="3392157" y="197580"/>
                  <a:pt x="3312149" y="117572"/>
                  <a:pt x="3312149" y="18877"/>
                </a:cubicBezTo>
                <a:close/>
                <a:moveTo>
                  <a:pt x="2797407" y="0"/>
                </a:moveTo>
                <a:lnTo>
                  <a:pt x="3039823" y="0"/>
                </a:lnTo>
                <a:lnTo>
                  <a:pt x="3043771" y="19521"/>
                </a:lnTo>
                <a:cubicBezTo>
                  <a:pt x="3043771" y="88551"/>
                  <a:pt x="2987643" y="144678"/>
                  <a:pt x="2918615" y="144678"/>
                </a:cubicBezTo>
                <a:cubicBezTo>
                  <a:pt x="2849583" y="144678"/>
                  <a:pt x="2793457" y="88551"/>
                  <a:pt x="2793457"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p:spPr>
        <p:txBody>
          <a:bodyPr wrap="square" anchor="ctr" anchorCtr="0">
            <a:noAutofit/>
          </a:bodyPr>
          <a:lstStyle>
            <a:lvl1pPr marL="0" indent="0" algn="ctr">
              <a:buNone/>
              <a:defRPr/>
            </a:lvl1pPr>
          </a:lstStyle>
          <a:p>
            <a:r>
              <a:rPr lang="en-US" dirty="0"/>
              <a:t>Add image</a:t>
            </a:r>
            <a:endParaRPr lang="en-US"/>
          </a:p>
        </p:txBody>
      </p:sp>
      <p:sp>
        <p:nvSpPr>
          <p:cNvPr id="10" name="Title 1">
            <a:extLst>
              <a:ext uri="{FF2B5EF4-FFF2-40B4-BE49-F238E27FC236}">
                <a16:creationId xmlns:a16="http://schemas.microsoft.com/office/drawing/2014/main" id="{404A15FC-D2AD-44A4-AC62-1D8C94F6F7A5}"/>
              </a:ext>
            </a:extLst>
          </p:cNvPr>
          <p:cNvSpPr>
            <a:spLocks noGrp="1"/>
          </p:cNvSpPr>
          <p:nvPr>
            <p:ph type="ctrTitle" hasCustomPrompt="1"/>
          </p:nvPr>
        </p:nvSpPr>
        <p:spPr>
          <a:xfrm>
            <a:off x="358774" y="1798637"/>
            <a:ext cx="5627689" cy="2173288"/>
          </a:xfrm>
        </p:spPr>
        <p:txBody>
          <a:bodyPr anchor="t" anchorCtr="0">
            <a:noAutofit/>
          </a:bodyPr>
          <a:lstStyle>
            <a:lvl1pPr algn="l">
              <a:defRPr sz="4800"/>
            </a:lvl1pPr>
          </a:lstStyle>
          <a:p>
            <a:r>
              <a:rPr lang="en-US" dirty="0"/>
              <a:t>Add session/event title</a:t>
            </a:r>
          </a:p>
        </p:txBody>
      </p:sp>
      <p:sp>
        <p:nvSpPr>
          <p:cNvPr id="11" name="Text Placeholder 4">
            <a:extLst>
              <a:ext uri="{FF2B5EF4-FFF2-40B4-BE49-F238E27FC236}">
                <a16:creationId xmlns:a16="http://schemas.microsoft.com/office/drawing/2014/main" id="{1DBC2EDC-359D-4273-A170-21DF97254FE7}"/>
              </a:ext>
            </a:extLst>
          </p:cNvPr>
          <p:cNvSpPr>
            <a:spLocks noGrp="1"/>
          </p:cNvSpPr>
          <p:nvPr>
            <p:ph type="body" sz="quarter" idx="11" hasCustomPrompt="1"/>
          </p:nvPr>
        </p:nvSpPr>
        <p:spPr>
          <a:xfrm>
            <a:off x="358776" y="4392000"/>
            <a:ext cx="562768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dirty="0"/>
              <a:t>Add subtitle or date</a:t>
            </a:r>
          </a:p>
        </p:txBody>
      </p:sp>
      <p:pic>
        <p:nvPicPr>
          <p:cNvPr id="1103870828" name="image" descr="{&quot;templafy&quot;:{&quot;id&quot;:&quot;1c7b7c2c-e13a-4834-aada-bbe4aed34b7d&quot;}}"/>
          <p:cNvPicPr>
            <a:picLocks noChangeAspect="1"/>
          </p:cNvPicPr>
          <p:nvPr/>
        </p:nvPicPr>
        <p:blipFill>
          <a:blip r:embed="rId3"/>
          <a:stretch>
            <a:fillRect/>
          </a:stretch>
        </p:blipFill>
        <p:spPr>
          <a:xfrm>
            <a:off x="357842" y="283850"/>
            <a:ext cx="2253600" cy="773055"/>
          </a:xfrm>
          <a:prstGeom prst="rect">
            <a:avLst/>
          </a:prstGeom>
        </p:spPr>
      </p:pic>
    </p:spTree>
    <p:extLst>
      <p:ext uri="{BB962C8B-B14F-4D97-AF65-F5344CB8AC3E}">
        <p14:creationId xmlns:p14="http://schemas.microsoft.com/office/powerpoint/2010/main" val="245366868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77"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B8106-0230-4993-AA68-C2B572FD2231}"/>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3D75ACD-C74D-49DB-9BE4-027C29384D34}"/>
              </a:ext>
            </a:extLst>
          </p:cNvPr>
          <p:cNvSpPr>
            <a:spLocks noGrp="1"/>
          </p:cNvSpPr>
          <p:nvPr>
            <p:ph type="sldNum" sz="quarter" idx="10"/>
          </p:nvPr>
        </p:nvSpPr>
        <p:spPr/>
        <p:txBody>
          <a:bodyPr/>
          <a:lstStyle/>
          <a:p>
            <a:fld id="{2AAA7032-8CB7-40F4-9CB9-A644B8ADA1F8}" type="slidenum">
              <a:rPr lang="en-US" smtClean="0"/>
              <a:pPr/>
              <a:t>‹#›</a:t>
            </a:fld>
            <a:endParaRPr lang="en-US"/>
          </a:p>
        </p:txBody>
      </p:sp>
      <p:sp>
        <p:nvSpPr>
          <p:cNvPr id="6" name="Picture Placeholder 5">
            <a:extLst>
              <a:ext uri="{FF2B5EF4-FFF2-40B4-BE49-F238E27FC236}">
                <a16:creationId xmlns:a16="http://schemas.microsoft.com/office/drawing/2014/main" id="{FB07B787-D9DE-4009-A7A1-7CF5962C920B}"/>
              </a:ext>
            </a:extLst>
          </p:cNvPr>
          <p:cNvSpPr>
            <a:spLocks noGrp="1"/>
          </p:cNvSpPr>
          <p:nvPr>
            <p:ph type="pic" sz="quarter" idx="11" hasCustomPrompt="1"/>
          </p:nvPr>
        </p:nvSpPr>
        <p:spPr>
          <a:xfrm>
            <a:off x="371475" y="1196975"/>
            <a:ext cx="11449050" cy="4788000"/>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t>Highlight whole picture placeholder and click on image you want in Templafy</a:t>
            </a:r>
          </a:p>
          <a:p>
            <a:endParaRPr lang="en-US"/>
          </a:p>
        </p:txBody>
      </p:sp>
    </p:spTree>
    <p:extLst>
      <p:ext uri="{BB962C8B-B14F-4D97-AF65-F5344CB8AC3E}">
        <p14:creationId xmlns:p14="http://schemas.microsoft.com/office/powerpoint/2010/main" val="131643748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5">
    <p:bg>
      <p:bgPr>
        <a:solidFill>
          <a:schemeClr val="bg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E2B16E6D-59F7-4872-A428-2EF0EB00AC6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6138279" cy="2173288"/>
          </a:xfrm>
        </p:spPr>
        <p:txBody>
          <a:bodyPr anchor="ctr" anchorCtr="0">
            <a:noAutofit/>
          </a:bodyPr>
          <a:lstStyle>
            <a:lvl1pPr algn="l">
              <a:defRPr sz="4800">
                <a:solidFill>
                  <a:schemeClr val="bg1"/>
                </a:solidFill>
              </a:defRPr>
            </a:lvl1pPr>
          </a:lstStyle>
          <a:p>
            <a:r>
              <a:rPr lang="en-US" dirty="0"/>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Text Placeholder 4">
            <a:extLst>
              <a:ext uri="{FF2B5EF4-FFF2-40B4-BE49-F238E27FC236}">
                <a16:creationId xmlns:a16="http://schemas.microsoft.com/office/drawing/2014/main" id="{86B62067-628B-460A-AB62-DBF00E5836E6}"/>
              </a:ext>
            </a:extLst>
          </p:cNvPr>
          <p:cNvSpPr>
            <a:spLocks noGrp="1"/>
          </p:cNvSpPr>
          <p:nvPr>
            <p:ph type="body" sz="quarter" idx="11" hasCustomPrompt="1"/>
          </p:nvPr>
        </p:nvSpPr>
        <p:spPr>
          <a:xfrm>
            <a:off x="358775" y="4392000"/>
            <a:ext cx="6147903" cy="1620000"/>
          </a:xfrm>
        </p:spPr>
        <p:txBody>
          <a:bodyPr/>
          <a:lstStyle>
            <a:lvl1pPr marL="0" indent="0">
              <a:buNone/>
              <a:defRPr sz="4800">
                <a:solidFill>
                  <a:schemeClr val="bg1"/>
                </a:solidFill>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dirty="0"/>
              <a:t>Add subtitle or date</a:t>
            </a:r>
          </a:p>
        </p:txBody>
      </p:sp>
      <p:pic>
        <p:nvPicPr>
          <p:cNvPr id="2141069419" name="image" descr="{&quot;templafy&quot;:{&quot;id&quot;:&quot;b18a67aa-1850-4f2f-9d3d-d29f0e1639cb&quot;}}"/>
          <p:cNvPicPr>
            <a:picLocks noChangeAspect="1"/>
          </p:cNvPicPr>
          <p:nvPr/>
        </p:nvPicPr>
        <p:blipFill>
          <a:blip r:embed="rId5"/>
          <a:stretch>
            <a:fillRect/>
          </a:stretch>
        </p:blipFill>
        <p:spPr>
          <a:xfrm>
            <a:off x="358774" y="269875"/>
            <a:ext cx="2253600" cy="763906"/>
          </a:xfrm>
          <a:prstGeom prst="rect">
            <a:avLst/>
          </a:prstGeom>
        </p:spPr>
      </p:pic>
    </p:spTree>
    <p:extLst>
      <p:ext uri="{BB962C8B-B14F-4D97-AF65-F5344CB8AC3E}">
        <p14:creationId xmlns:p14="http://schemas.microsoft.com/office/powerpoint/2010/main" val="225012606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34" userDrawn="1">
          <p15:clr>
            <a:srgbClr val="FF96FF"/>
          </p15:clr>
        </p15:guide>
        <p15:guide id="6" pos="2544" userDrawn="1">
          <p15:clr>
            <a:srgbClr val="FF96FF"/>
          </p15:clr>
        </p15:guide>
        <p15:guide id="7" pos="2683"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854B5-E94C-49C5-B244-F57B3C38DAF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dirty="0"/>
              <a:t>Add 1. Section title</a:t>
            </a:r>
          </a:p>
        </p:txBody>
      </p:sp>
      <p:sp>
        <p:nvSpPr>
          <p:cNvPr id="3" name="Text Placeholder 2">
            <a:extLst>
              <a:ext uri="{FF2B5EF4-FFF2-40B4-BE49-F238E27FC236}">
                <a16:creationId xmlns:a16="http://schemas.microsoft.com/office/drawing/2014/main" id="{F29497D9-9E7A-4BD1-8760-1A8BDF98D32B}"/>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section subtitle</a:t>
            </a:r>
            <a:endParaRPr lang="en-US"/>
          </a:p>
        </p:txBody>
      </p:sp>
      <p:sp>
        <p:nvSpPr>
          <p:cNvPr id="5" name="Footer Placeholder 4">
            <a:extLst>
              <a:ext uri="{FF2B5EF4-FFF2-40B4-BE49-F238E27FC236}">
                <a16:creationId xmlns:a16="http://schemas.microsoft.com/office/drawing/2014/main" id="{4FFC80A7-614C-4E07-81DE-C2E044B67F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2539708244"/>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D375C42-C7F3-45E4-8897-3483B6DC53C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1854B5-E94C-49C5-B244-F57B3C38DAF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dirty="0"/>
              <a:t>Add 1. Section title</a:t>
            </a:r>
          </a:p>
        </p:txBody>
      </p:sp>
      <p:sp>
        <p:nvSpPr>
          <p:cNvPr id="3" name="Text Placeholder 2">
            <a:extLst>
              <a:ext uri="{FF2B5EF4-FFF2-40B4-BE49-F238E27FC236}">
                <a16:creationId xmlns:a16="http://schemas.microsoft.com/office/drawing/2014/main" id="{F29497D9-9E7A-4BD1-8760-1A8BDF98D32B}"/>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section subtitle</a:t>
            </a:r>
            <a:endParaRPr lang="en-US"/>
          </a:p>
        </p:txBody>
      </p:sp>
      <p:sp>
        <p:nvSpPr>
          <p:cNvPr id="5" name="Footer Placeholder 4">
            <a:extLst>
              <a:ext uri="{FF2B5EF4-FFF2-40B4-BE49-F238E27FC236}">
                <a16:creationId xmlns:a16="http://schemas.microsoft.com/office/drawing/2014/main" id="{4FFC80A7-614C-4E07-81DE-C2E044B67F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270850522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3">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E6D7EC9C-9C86-4A72-9CF4-9D1869172BD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00" y="34890"/>
            <a:ext cx="12049125" cy="6788220"/>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Title 1">
            <a:extLst>
              <a:ext uri="{FF2B5EF4-FFF2-40B4-BE49-F238E27FC236}">
                <a16:creationId xmlns:a16="http://schemas.microsoft.com/office/drawing/2014/main" id="{6A4CBAC5-9D6B-4F6C-BE34-A324B6951CB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dirty="0"/>
              <a:t>Add 1. Section title</a:t>
            </a:r>
          </a:p>
        </p:txBody>
      </p:sp>
      <p:sp>
        <p:nvSpPr>
          <p:cNvPr id="10" name="Text Placeholder 2">
            <a:extLst>
              <a:ext uri="{FF2B5EF4-FFF2-40B4-BE49-F238E27FC236}">
                <a16:creationId xmlns:a16="http://schemas.microsoft.com/office/drawing/2014/main" id="{F09529D0-E59E-4AA1-B8B3-6C6E83812A8D}"/>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section subtitle</a:t>
            </a:r>
            <a:endParaRPr lang="en-US"/>
          </a:p>
        </p:txBody>
      </p:sp>
    </p:spTree>
    <p:extLst>
      <p:ext uri="{BB962C8B-B14F-4D97-AF65-F5344CB8AC3E}">
        <p14:creationId xmlns:p14="http://schemas.microsoft.com/office/powerpoint/2010/main" val="1058952455"/>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4">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67BDF81-EFA1-4C8C-B966-25B68D6657F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Title 1">
            <a:extLst>
              <a:ext uri="{FF2B5EF4-FFF2-40B4-BE49-F238E27FC236}">
                <a16:creationId xmlns:a16="http://schemas.microsoft.com/office/drawing/2014/main" id="{6A4CBAC5-9D6B-4F6C-BE34-A324B6951CB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dirty="0"/>
              <a:t>Add 1. Section title</a:t>
            </a:r>
          </a:p>
        </p:txBody>
      </p:sp>
      <p:sp>
        <p:nvSpPr>
          <p:cNvPr id="10" name="Text Placeholder 2">
            <a:extLst>
              <a:ext uri="{FF2B5EF4-FFF2-40B4-BE49-F238E27FC236}">
                <a16:creationId xmlns:a16="http://schemas.microsoft.com/office/drawing/2014/main" id="{F09529D0-E59E-4AA1-B8B3-6C6E83812A8D}"/>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section subtitle</a:t>
            </a:r>
            <a:endParaRPr lang="en-US"/>
          </a:p>
        </p:txBody>
      </p:sp>
    </p:spTree>
    <p:extLst>
      <p:ext uri="{BB962C8B-B14F-4D97-AF65-F5344CB8AC3E}">
        <p14:creationId xmlns:p14="http://schemas.microsoft.com/office/powerpoint/2010/main" val="2484536122"/>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4.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938BD6-A3CA-4583-9B72-F24990967C8D}"/>
              </a:ext>
            </a:extLst>
          </p:cNvPr>
          <p:cNvSpPr>
            <a:spLocks noGrp="1"/>
          </p:cNvSpPr>
          <p:nvPr>
            <p:ph type="title"/>
            <p:custDataLst>
              <p:tags r:id="rId44"/>
            </p:custDataLst>
          </p:nvPr>
        </p:nvSpPr>
        <p:spPr>
          <a:xfrm>
            <a:off x="360000" y="270001"/>
            <a:ext cx="11472000" cy="939674"/>
          </a:xfrm>
          <a:prstGeom prst="rect">
            <a:avLst/>
          </a:prstGeom>
        </p:spPr>
        <p:txBody>
          <a:bodyPr vert="horz" lIns="0" tIns="0" rIns="0" bIns="0" rtlCol="0" anchor="t" anchorCtr="0">
            <a:noAutofit/>
          </a:bodyPr>
          <a:lstStyle/>
          <a:p>
            <a:r>
              <a:rPr lang="en-US" dirty="0"/>
              <a:t>Add title</a:t>
            </a:r>
          </a:p>
        </p:txBody>
      </p:sp>
      <p:sp>
        <p:nvSpPr>
          <p:cNvPr id="3" name="Text Placeholder 2">
            <a:extLst>
              <a:ext uri="{FF2B5EF4-FFF2-40B4-BE49-F238E27FC236}">
                <a16:creationId xmlns:a16="http://schemas.microsoft.com/office/drawing/2014/main" id="{0F44F9B8-C740-4AF9-A1B7-097AF77A54C0}"/>
              </a:ext>
            </a:extLst>
          </p:cNvPr>
          <p:cNvSpPr>
            <a:spLocks noGrp="1"/>
          </p:cNvSpPr>
          <p:nvPr>
            <p:ph type="body" idx="1"/>
            <p:custDataLst>
              <p:tags r:id="rId45"/>
            </p:custDataLst>
          </p:nvPr>
        </p:nvSpPr>
        <p:spPr>
          <a:xfrm>
            <a:off x="360000" y="1800001"/>
            <a:ext cx="11472000" cy="4157999"/>
          </a:xfrm>
          <a:prstGeom prst="rect">
            <a:avLst/>
          </a:prstGeom>
        </p:spPr>
        <p:txBody>
          <a:bodyPr vert="horz" lIns="0" tIns="0" rIns="0" bIns="0" rtlCol="0">
            <a:noAutofit/>
          </a:bodyPr>
          <a:lstStyle/>
          <a:p>
            <a:pPr lvl="0"/>
            <a:r>
              <a:rPr lang="en-US" dirty="0"/>
              <a:t>Click to edit Master text styles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5" name="Footer Placeholder 4">
            <a:extLst>
              <a:ext uri="{FF2B5EF4-FFF2-40B4-BE49-F238E27FC236}">
                <a16:creationId xmlns:a16="http://schemas.microsoft.com/office/drawing/2014/main" id="{2313273F-7E94-4F41-A744-2212393418B2}"/>
              </a:ext>
            </a:extLst>
          </p:cNvPr>
          <p:cNvSpPr>
            <a:spLocks noGrp="1"/>
          </p:cNvSpPr>
          <p:nvPr>
            <p:ph type="ftr" sz="quarter" idx="3"/>
          </p:nvPr>
        </p:nvSpPr>
        <p:spPr>
          <a:xfrm>
            <a:off x="2647950" y="6203950"/>
            <a:ext cx="6905625" cy="365125"/>
          </a:xfrm>
          <a:prstGeom prst="rect">
            <a:avLst/>
          </a:prstGeom>
        </p:spPr>
        <p:txBody>
          <a:bodyPr vert="horz" lIns="0" tIns="0" rIns="0" bIns="0" rtlCol="0" anchor="b" anchorCtr="0"/>
          <a:lstStyle>
            <a:lvl1pPr algn="ctr">
              <a:defRPr sz="100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54B7A9B9-0BC3-4D52-8945-0B0406446F53}"/>
              </a:ext>
            </a:extLst>
          </p:cNvPr>
          <p:cNvSpPr>
            <a:spLocks noGrp="1"/>
          </p:cNvSpPr>
          <p:nvPr>
            <p:ph type="sldNum" sz="quarter" idx="4"/>
          </p:nvPr>
        </p:nvSpPr>
        <p:spPr>
          <a:xfrm>
            <a:off x="10934700" y="6203950"/>
            <a:ext cx="897300" cy="365125"/>
          </a:xfrm>
          <a:prstGeom prst="rect">
            <a:avLst/>
          </a:prstGeom>
        </p:spPr>
        <p:txBody>
          <a:bodyPr vert="horz" lIns="0" tIns="0" rIns="0" bIns="0" rtlCol="0" anchor="b" anchorCtr="0"/>
          <a:lstStyle>
            <a:lvl1pPr algn="r">
              <a:defRPr sz="1000">
                <a:solidFill>
                  <a:schemeClr val="tx1"/>
                </a:solidFill>
                <a:latin typeface="+mj-lt"/>
              </a:defRPr>
            </a:lvl1pPr>
          </a:lstStyle>
          <a:p>
            <a:fld id="{9E2BE927-25C7-4379-86F1-C17ED9D2A7F2}" type="slidenum">
              <a:rPr lang="en-US" smtClean="0"/>
              <a:pPr/>
              <a:t>‹#›</a:t>
            </a:fld>
            <a:endParaRPr lang="en-US" dirty="0"/>
          </a:p>
        </p:txBody>
      </p:sp>
      <p:sp>
        <p:nvSpPr>
          <p:cNvPr id="10" name="Guides" hidden="1">
            <a:extLst>
              <a:ext uri="{FF2B5EF4-FFF2-40B4-BE49-F238E27FC236}">
                <a16:creationId xmlns:a16="http://schemas.microsoft.com/office/drawing/2014/main" id="{5B06145B-1752-44E5-A549-559B9D538ED5}"/>
              </a:ext>
            </a:extLst>
          </p:cNvPr>
          <p:cNvSpPr/>
          <p:nvPr userDrawn="1">
            <p:custDataLst>
              <p:tags r:id="rId46"/>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pic>
        <p:nvPicPr>
          <p:cNvPr id="1563050088" name="image" descr="{&quot;templafy&quot;:{&quot;id&quot;:&quot;91f31894-8bab-4020-977f-ec7e5e87478d&quot;}}"/>
          <p:cNvPicPr>
            <a:picLocks noChangeAspect="1"/>
          </p:cNvPicPr>
          <p:nvPr/>
        </p:nvPicPr>
        <p:blipFill>
          <a:blip r:embed="rId47"/>
          <a:stretch>
            <a:fillRect/>
          </a:stretch>
        </p:blipFill>
        <p:spPr>
          <a:xfrm>
            <a:off x="360000" y="6427332"/>
            <a:ext cx="1623600" cy="152594"/>
          </a:xfrm>
          <a:prstGeom prst="rect">
            <a:avLst/>
          </a:prstGeom>
        </p:spPr>
      </p:pic>
    </p:spTree>
    <p:extLst>
      <p:ext uri="{BB962C8B-B14F-4D97-AF65-F5344CB8AC3E}">
        <p14:creationId xmlns:p14="http://schemas.microsoft.com/office/powerpoint/2010/main" val="119407716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700" r:id="rId3"/>
    <p:sldLayoutId id="2147483661" r:id="rId4"/>
    <p:sldLayoutId id="2147483662" r:id="rId5"/>
    <p:sldLayoutId id="2147483651" r:id="rId6"/>
    <p:sldLayoutId id="2147483701" r:id="rId7"/>
    <p:sldLayoutId id="2147483665" r:id="rId8"/>
    <p:sldLayoutId id="2147483702" r:id="rId9"/>
    <p:sldLayoutId id="2147483666" r:id="rId10"/>
    <p:sldLayoutId id="2147483704" r:id="rId11"/>
    <p:sldLayoutId id="2147483694" r:id="rId12"/>
    <p:sldLayoutId id="2147483693" r:id="rId13"/>
    <p:sldLayoutId id="2147483686" r:id="rId14"/>
    <p:sldLayoutId id="2147483667" r:id="rId15"/>
    <p:sldLayoutId id="2147483691" r:id="rId16"/>
    <p:sldLayoutId id="2147483668" r:id="rId17"/>
    <p:sldLayoutId id="2147483695" r:id="rId18"/>
    <p:sldLayoutId id="2147483687" r:id="rId19"/>
    <p:sldLayoutId id="2147483690" r:id="rId20"/>
    <p:sldLayoutId id="2147483685" r:id="rId21"/>
    <p:sldLayoutId id="2147483670" r:id="rId22"/>
    <p:sldLayoutId id="2147483669" r:id="rId23"/>
    <p:sldLayoutId id="2147483671" r:id="rId24"/>
    <p:sldLayoutId id="2147483672" r:id="rId25"/>
    <p:sldLayoutId id="2147483673" r:id="rId26"/>
    <p:sldLayoutId id="2147483674" r:id="rId27"/>
    <p:sldLayoutId id="2147483675" r:id="rId28"/>
    <p:sldLayoutId id="2147483676" r:id="rId29"/>
    <p:sldLayoutId id="2147483689" r:id="rId30"/>
    <p:sldLayoutId id="2147483677" r:id="rId31"/>
    <p:sldLayoutId id="2147483678" r:id="rId32"/>
    <p:sldLayoutId id="2147483698" r:id="rId33"/>
    <p:sldLayoutId id="2147483699" r:id="rId34"/>
    <p:sldLayoutId id="2147483680" r:id="rId35"/>
    <p:sldLayoutId id="2147483681" r:id="rId36"/>
    <p:sldLayoutId id="2147483703" r:id="rId37"/>
    <p:sldLayoutId id="2147483688" r:id="rId38"/>
    <p:sldLayoutId id="2147483679" r:id="rId39"/>
    <p:sldLayoutId id="2147483663" r:id="rId40"/>
    <p:sldLayoutId id="2147483664" r:id="rId41"/>
    <p:sldLayoutId id="2147483705" r:id="rId42"/>
  </p:sldLayoutIdLst>
  <p:hf hdr="0" ft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tags" Target="../tags/tag68.xml"/><Relationship Id="rId7" Type="http://schemas.openxmlformats.org/officeDocument/2006/relationships/image" Target="../media/image37.emf"/><Relationship Id="rId2" Type="http://schemas.openxmlformats.org/officeDocument/2006/relationships/tags" Target="../tags/tag67.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8.xml"/><Relationship Id="rId4" Type="http://schemas.openxmlformats.org/officeDocument/2006/relationships/slideLayout" Target="../slideLayouts/slideLayout6.xml"/><Relationship Id="rId9" Type="http://schemas.openxmlformats.org/officeDocument/2006/relationships/image" Target="../media/image67.png"/></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tags" Target="../tags/tag70.xml"/><Relationship Id="rId7" Type="http://schemas.openxmlformats.org/officeDocument/2006/relationships/image" Target="../media/image37.emf"/><Relationship Id="rId12" Type="http://schemas.microsoft.com/office/2007/relationships/diagramDrawing" Target="../diagrams/drawing2.xml"/><Relationship Id="rId2" Type="http://schemas.openxmlformats.org/officeDocument/2006/relationships/tags" Target="../tags/tag69.xml"/><Relationship Id="rId1" Type="http://schemas.openxmlformats.org/officeDocument/2006/relationships/vmlDrawing" Target="../drawings/vmlDrawing9.vml"/><Relationship Id="rId6" Type="http://schemas.openxmlformats.org/officeDocument/2006/relationships/oleObject" Target="../embeddings/oleObject9.bin"/><Relationship Id="rId11" Type="http://schemas.openxmlformats.org/officeDocument/2006/relationships/diagramColors" Target="../diagrams/colors2.xml"/><Relationship Id="rId5" Type="http://schemas.openxmlformats.org/officeDocument/2006/relationships/notesSlide" Target="../notesSlides/notesSlide9.xml"/><Relationship Id="rId10" Type="http://schemas.openxmlformats.org/officeDocument/2006/relationships/diagramQuickStyle" Target="../diagrams/quickStyle2.xml"/><Relationship Id="rId4" Type="http://schemas.openxmlformats.org/officeDocument/2006/relationships/slideLayout" Target="../slideLayouts/slideLayout6.xml"/><Relationship Id="rId9"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7.emf"/><Relationship Id="rId13" Type="http://schemas.openxmlformats.org/officeDocument/2006/relationships/image" Target="../media/image72.png"/><Relationship Id="rId18" Type="http://schemas.openxmlformats.org/officeDocument/2006/relationships/image" Target="../media/image76.png"/><Relationship Id="rId26" Type="http://schemas.openxmlformats.org/officeDocument/2006/relationships/image" Target="../media/image84.png"/><Relationship Id="rId3" Type="http://schemas.openxmlformats.org/officeDocument/2006/relationships/tags" Target="../tags/tag72.xml"/><Relationship Id="rId21" Type="http://schemas.openxmlformats.org/officeDocument/2006/relationships/image" Target="../media/image79.png"/><Relationship Id="rId7" Type="http://schemas.openxmlformats.org/officeDocument/2006/relationships/oleObject" Target="../embeddings/oleObject10.bin"/><Relationship Id="rId12" Type="http://schemas.openxmlformats.org/officeDocument/2006/relationships/image" Target="../media/image71.png"/><Relationship Id="rId17" Type="http://schemas.openxmlformats.org/officeDocument/2006/relationships/image" Target="../media/image75.png"/><Relationship Id="rId25" Type="http://schemas.openxmlformats.org/officeDocument/2006/relationships/image" Target="../media/image83.png"/><Relationship Id="rId2" Type="http://schemas.openxmlformats.org/officeDocument/2006/relationships/tags" Target="../tags/tag71.xml"/><Relationship Id="rId16" Type="http://schemas.openxmlformats.org/officeDocument/2006/relationships/image" Target="../media/image74.png"/><Relationship Id="rId20" Type="http://schemas.openxmlformats.org/officeDocument/2006/relationships/image" Target="../media/image78.png"/><Relationship Id="rId29" Type="http://schemas.openxmlformats.org/officeDocument/2006/relationships/image" Target="../media/image87.png"/><Relationship Id="rId1" Type="http://schemas.openxmlformats.org/officeDocument/2006/relationships/vmlDrawing" Target="../drawings/vmlDrawing10.vml"/><Relationship Id="rId6" Type="http://schemas.openxmlformats.org/officeDocument/2006/relationships/notesSlide" Target="../notesSlides/notesSlide10.xml"/><Relationship Id="rId11" Type="http://schemas.openxmlformats.org/officeDocument/2006/relationships/image" Target="../media/image70.png"/><Relationship Id="rId24" Type="http://schemas.openxmlformats.org/officeDocument/2006/relationships/image" Target="../media/image82.png"/><Relationship Id="rId5" Type="http://schemas.openxmlformats.org/officeDocument/2006/relationships/slideLayout" Target="../slideLayouts/slideLayout6.xml"/><Relationship Id="rId15" Type="http://schemas.openxmlformats.org/officeDocument/2006/relationships/image" Target="../media/image73.png"/><Relationship Id="rId23" Type="http://schemas.openxmlformats.org/officeDocument/2006/relationships/image" Target="../media/image81.png"/><Relationship Id="rId28" Type="http://schemas.openxmlformats.org/officeDocument/2006/relationships/image" Target="../media/image86.png"/><Relationship Id="rId10" Type="http://schemas.openxmlformats.org/officeDocument/2006/relationships/image" Target="../media/image69.png"/><Relationship Id="rId19" Type="http://schemas.openxmlformats.org/officeDocument/2006/relationships/image" Target="../media/image77.png"/><Relationship Id="rId4" Type="http://schemas.openxmlformats.org/officeDocument/2006/relationships/tags" Target="../tags/tag73.xml"/><Relationship Id="rId9" Type="http://schemas.openxmlformats.org/officeDocument/2006/relationships/image" Target="../media/image68.png"/><Relationship Id="rId14" Type="http://schemas.openxmlformats.org/officeDocument/2006/relationships/image" Target="../media/image67.png"/><Relationship Id="rId22" Type="http://schemas.openxmlformats.org/officeDocument/2006/relationships/image" Target="../media/image80.png"/><Relationship Id="rId27" Type="http://schemas.openxmlformats.org/officeDocument/2006/relationships/image" Target="../media/image85.png"/></Relationships>
</file>

<file path=ppt/slides/_rels/slide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47.xml"/><Relationship Id="rId7" Type="http://schemas.openxmlformats.org/officeDocument/2006/relationships/image" Target="../media/image25.emf"/><Relationship Id="rId2" Type="http://schemas.openxmlformats.org/officeDocument/2006/relationships/tags" Target="../tags/tag4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xml"/><Relationship Id="rId4"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notesSlide" Target="../notesSlides/notesSlide11.xml"/><Relationship Id="rId7" Type="http://schemas.openxmlformats.org/officeDocument/2006/relationships/image" Target="../media/image91.png"/><Relationship Id="rId2" Type="http://schemas.openxmlformats.org/officeDocument/2006/relationships/slideLayout" Target="../slideLayouts/slideLayout33.xml"/><Relationship Id="rId1" Type="http://schemas.openxmlformats.org/officeDocument/2006/relationships/tags" Target="../tags/tag74.xml"/><Relationship Id="rId6" Type="http://schemas.openxmlformats.org/officeDocument/2006/relationships/image" Target="../media/image90.png"/><Relationship Id="rId5" Type="http://schemas.openxmlformats.org/officeDocument/2006/relationships/image" Target="../media/image89.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png"/></Relationships>
</file>

<file path=ppt/slides/_rels/slide2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2.xml"/><Relationship Id="rId7" Type="http://schemas.openxmlformats.org/officeDocument/2006/relationships/diagramColors" Target="../diagrams/colors3.xml"/><Relationship Id="rId2" Type="http://schemas.openxmlformats.org/officeDocument/2006/relationships/slideLayout" Target="../slideLayouts/slideLayout6.xml"/><Relationship Id="rId1" Type="http://schemas.openxmlformats.org/officeDocument/2006/relationships/tags" Target="../tags/tag7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13.xml"/><Relationship Id="rId13" Type="http://schemas.openxmlformats.org/officeDocument/2006/relationships/image" Target="../media/image97.png"/><Relationship Id="rId18" Type="http://schemas.openxmlformats.org/officeDocument/2006/relationships/image" Target="../media/image102.svg"/><Relationship Id="rId3" Type="http://schemas.openxmlformats.org/officeDocument/2006/relationships/customXml" Target="../../customXml/item11.xml"/><Relationship Id="rId7" Type="http://schemas.openxmlformats.org/officeDocument/2006/relationships/slideLayout" Target="../slideLayouts/slideLayout42.xml"/><Relationship Id="rId12" Type="http://schemas.openxmlformats.org/officeDocument/2006/relationships/image" Target="../media/image96.svg"/><Relationship Id="rId17" Type="http://schemas.openxmlformats.org/officeDocument/2006/relationships/image" Target="../media/image101.png"/><Relationship Id="rId2" Type="http://schemas.openxmlformats.org/officeDocument/2006/relationships/customXml" Target="../../customXml/item2.xml"/><Relationship Id="rId16" Type="http://schemas.openxmlformats.org/officeDocument/2006/relationships/image" Target="../media/image100.svg"/><Relationship Id="rId20" Type="http://schemas.openxmlformats.org/officeDocument/2006/relationships/image" Target="../media/image104.svg"/><Relationship Id="rId1" Type="http://schemas.openxmlformats.org/officeDocument/2006/relationships/vmlDrawing" Target="../drawings/vmlDrawing11.vml"/><Relationship Id="rId6" Type="http://schemas.openxmlformats.org/officeDocument/2006/relationships/tags" Target="../tags/tag78.xml"/><Relationship Id="rId11" Type="http://schemas.openxmlformats.org/officeDocument/2006/relationships/image" Target="../media/image95.png"/><Relationship Id="rId5" Type="http://schemas.openxmlformats.org/officeDocument/2006/relationships/tags" Target="../tags/tag77.xml"/><Relationship Id="rId15" Type="http://schemas.openxmlformats.org/officeDocument/2006/relationships/image" Target="../media/image99.png"/><Relationship Id="rId10" Type="http://schemas.openxmlformats.org/officeDocument/2006/relationships/image" Target="../media/image37.emf"/><Relationship Id="rId19" Type="http://schemas.openxmlformats.org/officeDocument/2006/relationships/image" Target="../media/image103.png"/><Relationship Id="rId4" Type="http://schemas.openxmlformats.org/officeDocument/2006/relationships/tags" Target="../tags/tag76.xml"/><Relationship Id="rId9" Type="http://schemas.openxmlformats.org/officeDocument/2006/relationships/oleObject" Target="../embeddings/oleObject11.bin"/><Relationship Id="rId14" Type="http://schemas.openxmlformats.org/officeDocument/2006/relationships/image" Target="../media/image98.svg"/></Relationships>
</file>

<file path=ppt/slides/_rels/slide23.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customXml" Target="../../customXml/item12.xml"/><Relationship Id="rId1" Type="http://schemas.openxmlformats.org/officeDocument/2006/relationships/customXml" Target="../../customXml/item14.xml"/><Relationship Id="rId5" Type="http://schemas.openxmlformats.org/officeDocument/2006/relationships/hyperlink" Target="mailto:AccessToFunding@theglobalfund.org" TargetMode="External"/><Relationship Id="rId4"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slideLayout" Target="../slideLayouts/slideLayout33.xml"/><Relationship Id="rId1" Type="http://schemas.openxmlformats.org/officeDocument/2006/relationships/tags" Target="../tags/tag48.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customXml" Target="../../customXml/item3.xml"/><Relationship Id="rId7" Type="http://schemas.openxmlformats.org/officeDocument/2006/relationships/slideLayout" Target="../slideLayouts/slideLayout33.xml"/><Relationship Id="rId12" Type="http://schemas.openxmlformats.org/officeDocument/2006/relationships/image" Target="../media/image39.png"/><Relationship Id="rId2" Type="http://schemas.openxmlformats.org/officeDocument/2006/relationships/customXml" Target="../../customXml/item6.xml"/><Relationship Id="rId1" Type="http://schemas.openxmlformats.org/officeDocument/2006/relationships/vmlDrawing" Target="../drawings/vmlDrawing2.vml"/><Relationship Id="rId6" Type="http://schemas.openxmlformats.org/officeDocument/2006/relationships/tags" Target="../tags/tag51.xml"/><Relationship Id="rId11" Type="http://schemas.openxmlformats.org/officeDocument/2006/relationships/image" Target="../media/image38.png"/><Relationship Id="rId5" Type="http://schemas.openxmlformats.org/officeDocument/2006/relationships/tags" Target="../tags/tag50.xml"/><Relationship Id="rId10" Type="http://schemas.openxmlformats.org/officeDocument/2006/relationships/image" Target="../media/image37.emf"/><Relationship Id="rId4" Type="http://schemas.openxmlformats.org/officeDocument/2006/relationships/tags" Target="../tags/tag49.xml"/><Relationship Id="rId9"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8" Type="http://schemas.openxmlformats.org/officeDocument/2006/relationships/image" Target="../media/image37.emf"/><Relationship Id="rId13" Type="http://schemas.openxmlformats.org/officeDocument/2006/relationships/image" Target="../media/image44.png"/><Relationship Id="rId3" Type="http://schemas.openxmlformats.org/officeDocument/2006/relationships/tags" Target="../tags/tag53.xml"/><Relationship Id="rId7" Type="http://schemas.openxmlformats.org/officeDocument/2006/relationships/oleObject" Target="../embeddings/oleObject3.bin"/><Relationship Id="rId12" Type="http://schemas.openxmlformats.org/officeDocument/2006/relationships/image" Target="../media/image43.png"/><Relationship Id="rId2" Type="http://schemas.openxmlformats.org/officeDocument/2006/relationships/tags" Target="../tags/tag52.xml"/><Relationship Id="rId1" Type="http://schemas.openxmlformats.org/officeDocument/2006/relationships/vmlDrawing" Target="../drawings/vmlDrawing3.vml"/><Relationship Id="rId6" Type="http://schemas.openxmlformats.org/officeDocument/2006/relationships/notesSlide" Target="../notesSlides/notesSlide3.xml"/><Relationship Id="rId11" Type="http://schemas.openxmlformats.org/officeDocument/2006/relationships/image" Target="../media/image42.png"/><Relationship Id="rId5" Type="http://schemas.openxmlformats.org/officeDocument/2006/relationships/slideLayout" Target="../slideLayouts/slideLayout6.xml"/><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tags" Target="../tags/tag54.xml"/><Relationship Id="rId9" Type="http://schemas.openxmlformats.org/officeDocument/2006/relationships/image" Target="../media/image40.png"/><Relationship Id="rId14" Type="http://schemas.openxmlformats.org/officeDocument/2006/relationships/image" Target="../media/image45.sv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customXml" Target="../../customXml/item5.xml"/><Relationship Id="rId7" Type="http://schemas.openxmlformats.org/officeDocument/2006/relationships/slideLayout" Target="../slideLayouts/slideLayout42.xml"/><Relationship Id="rId2" Type="http://schemas.openxmlformats.org/officeDocument/2006/relationships/customXml" Target="../../customXml/item15.xml"/><Relationship Id="rId1" Type="http://schemas.openxmlformats.org/officeDocument/2006/relationships/vmlDrawing" Target="../drawings/vmlDrawing4.vml"/><Relationship Id="rId6" Type="http://schemas.openxmlformats.org/officeDocument/2006/relationships/tags" Target="../tags/tag57.xml"/><Relationship Id="rId11" Type="http://schemas.openxmlformats.org/officeDocument/2006/relationships/image" Target="../media/image47.png"/><Relationship Id="rId5" Type="http://schemas.openxmlformats.org/officeDocument/2006/relationships/tags" Target="../tags/tag56.xml"/><Relationship Id="rId10" Type="http://schemas.openxmlformats.org/officeDocument/2006/relationships/image" Target="../media/image37.emf"/><Relationship Id="rId4" Type="http://schemas.openxmlformats.org/officeDocument/2006/relationships/tags" Target="../tags/tag55.xml"/><Relationship Id="rId9"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5.xml"/><Relationship Id="rId13" Type="http://schemas.openxmlformats.org/officeDocument/2006/relationships/diagramQuickStyle" Target="../diagrams/quickStyle1.xml"/><Relationship Id="rId3" Type="http://schemas.openxmlformats.org/officeDocument/2006/relationships/customXml" Target="../../customXml/item4.xml"/><Relationship Id="rId7" Type="http://schemas.openxmlformats.org/officeDocument/2006/relationships/slideLayout" Target="../slideLayouts/slideLayout42.xml"/><Relationship Id="rId12" Type="http://schemas.openxmlformats.org/officeDocument/2006/relationships/diagramLayout" Target="../diagrams/layout1.xml"/><Relationship Id="rId2" Type="http://schemas.openxmlformats.org/officeDocument/2006/relationships/customXml" Target="../../customXml/item10.xml"/><Relationship Id="rId1" Type="http://schemas.openxmlformats.org/officeDocument/2006/relationships/vmlDrawing" Target="../drawings/vmlDrawing5.vml"/><Relationship Id="rId6" Type="http://schemas.openxmlformats.org/officeDocument/2006/relationships/tags" Target="../tags/tag60.xml"/><Relationship Id="rId11" Type="http://schemas.openxmlformats.org/officeDocument/2006/relationships/diagramData" Target="../diagrams/data1.xml"/><Relationship Id="rId5" Type="http://schemas.openxmlformats.org/officeDocument/2006/relationships/tags" Target="../tags/tag59.xml"/><Relationship Id="rId15" Type="http://schemas.microsoft.com/office/2007/relationships/diagramDrawing" Target="../diagrams/drawing1.xml"/><Relationship Id="rId10" Type="http://schemas.openxmlformats.org/officeDocument/2006/relationships/image" Target="../media/image37.emf"/><Relationship Id="rId4" Type="http://schemas.openxmlformats.org/officeDocument/2006/relationships/tags" Target="../tags/tag58.xml"/><Relationship Id="rId9" Type="http://schemas.openxmlformats.org/officeDocument/2006/relationships/oleObject" Target="../embeddings/oleObject5.bin"/><Relationship Id="rId14" Type="http://schemas.openxmlformats.org/officeDocument/2006/relationships/diagramColors" Target="../diagrams/colors1.xml"/></Relationships>
</file>

<file path=ppt/slides/_rels/slide8.xml.rels><?xml version="1.0" encoding="UTF-8" standalone="yes"?>
<Relationships xmlns="http://schemas.openxmlformats.org/package/2006/relationships"><Relationship Id="rId8" Type="http://schemas.openxmlformats.org/officeDocument/2006/relationships/image" Target="../media/image37.emf"/><Relationship Id="rId13" Type="http://schemas.openxmlformats.org/officeDocument/2006/relationships/image" Target="../media/image52.png"/><Relationship Id="rId3" Type="http://schemas.openxmlformats.org/officeDocument/2006/relationships/tags" Target="../tags/tag62.xml"/><Relationship Id="rId7" Type="http://schemas.openxmlformats.org/officeDocument/2006/relationships/oleObject" Target="../embeddings/oleObject6.bin"/><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tags" Target="../tags/tag61.xml"/><Relationship Id="rId16" Type="http://schemas.openxmlformats.org/officeDocument/2006/relationships/image" Target="../media/image55.png"/><Relationship Id="rId1" Type="http://schemas.openxmlformats.org/officeDocument/2006/relationships/vmlDrawing" Target="../drawings/vmlDrawing6.vml"/><Relationship Id="rId6" Type="http://schemas.openxmlformats.org/officeDocument/2006/relationships/notesSlide" Target="../notesSlides/notesSlide6.xml"/><Relationship Id="rId11" Type="http://schemas.openxmlformats.org/officeDocument/2006/relationships/image" Target="../media/image50.png"/><Relationship Id="rId5" Type="http://schemas.openxmlformats.org/officeDocument/2006/relationships/slideLayout" Target="../slideLayouts/slideLayout6.xml"/><Relationship Id="rId15" Type="http://schemas.openxmlformats.org/officeDocument/2006/relationships/image" Target="../media/image54.png"/><Relationship Id="rId10" Type="http://schemas.openxmlformats.org/officeDocument/2006/relationships/image" Target="../media/image49.png"/><Relationship Id="rId4" Type="http://schemas.openxmlformats.org/officeDocument/2006/relationships/tags" Target="../tags/tag63.xml"/><Relationship Id="rId9" Type="http://schemas.openxmlformats.org/officeDocument/2006/relationships/image" Target="../media/image48.png"/><Relationship Id="rId14" Type="http://schemas.openxmlformats.org/officeDocument/2006/relationships/image" Target="../media/image53.png"/></Relationships>
</file>

<file path=ppt/slides/_rels/slide9.xml.rels><?xml version="1.0" encoding="UTF-8" standalone="yes"?>
<Relationships xmlns="http://schemas.openxmlformats.org/package/2006/relationships"><Relationship Id="rId8" Type="http://schemas.openxmlformats.org/officeDocument/2006/relationships/image" Target="../media/image37.emf"/><Relationship Id="rId13" Type="http://schemas.openxmlformats.org/officeDocument/2006/relationships/image" Target="../media/image61.png"/><Relationship Id="rId3" Type="http://schemas.openxmlformats.org/officeDocument/2006/relationships/tags" Target="../tags/tag65.xml"/><Relationship Id="rId7" Type="http://schemas.openxmlformats.org/officeDocument/2006/relationships/oleObject" Target="../embeddings/oleObject7.bin"/><Relationship Id="rId12" Type="http://schemas.openxmlformats.org/officeDocument/2006/relationships/image" Target="../media/image60.png"/><Relationship Id="rId2" Type="http://schemas.openxmlformats.org/officeDocument/2006/relationships/tags" Target="../tags/tag64.xml"/><Relationship Id="rId1" Type="http://schemas.openxmlformats.org/officeDocument/2006/relationships/vmlDrawing" Target="../drawings/vmlDrawing7.vml"/><Relationship Id="rId6" Type="http://schemas.openxmlformats.org/officeDocument/2006/relationships/notesSlide" Target="../notesSlides/notesSlide7.xml"/><Relationship Id="rId11" Type="http://schemas.openxmlformats.org/officeDocument/2006/relationships/image" Target="../media/image59.png"/><Relationship Id="rId5" Type="http://schemas.openxmlformats.org/officeDocument/2006/relationships/slideLayout" Target="../slideLayouts/slideLayout6.xml"/><Relationship Id="rId10" Type="http://schemas.openxmlformats.org/officeDocument/2006/relationships/image" Target="../media/image58.png"/><Relationship Id="rId4" Type="http://schemas.openxmlformats.org/officeDocument/2006/relationships/tags" Target="../tags/tag66.xml"/><Relationship Id="rId9" Type="http://schemas.openxmlformats.org/officeDocument/2006/relationships/image" Target="../media/image57.png"/><Relationship Id="rId14" Type="http://schemas.openxmlformats.org/officeDocument/2006/relationships/image" Target="../media/image6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CE490-F17F-456F-AD2C-D8BDDC5AAD33}"/>
              </a:ext>
            </a:extLst>
          </p:cNvPr>
          <p:cNvSpPr>
            <a:spLocks noGrp="1"/>
          </p:cNvSpPr>
          <p:nvPr>
            <p:ph type="ctrTitle"/>
          </p:nvPr>
        </p:nvSpPr>
        <p:spPr>
          <a:xfrm>
            <a:off x="228146" y="1864548"/>
            <a:ext cx="9427918" cy="2173288"/>
          </a:xfrm>
        </p:spPr>
        <p:txBody>
          <a:bodyPr/>
          <a:lstStyle/>
          <a:p>
            <a:r>
              <a:rPr lang="en-US" dirty="0"/>
              <a:t>Preparing for the </a:t>
            </a:r>
            <a:br>
              <a:rPr lang="en-US" dirty="0"/>
            </a:br>
            <a:r>
              <a:rPr lang="en-US" dirty="0"/>
              <a:t>2023-2025 Allocation Period</a:t>
            </a:r>
            <a:br>
              <a:rPr lang="en-US" dirty="0"/>
            </a:br>
            <a:r>
              <a:rPr lang="en-US" dirty="0"/>
              <a:t>Grant Cycle 7</a:t>
            </a:r>
          </a:p>
        </p:txBody>
      </p:sp>
      <p:sp>
        <p:nvSpPr>
          <p:cNvPr id="3" name="Text Placeholder 2">
            <a:extLst>
              <a:ext uri="{FF2B5EF4-FFF2-40B4-BE49-F238E27FC236}">
                <a16:creationId xmlns:a16="http://schemas.microsoft.com/office/drawing/2014/main" id="{460FE429-D15D-4EB0-B2ED-97C8E7C8DCA2}"/>
              </a:ext>
            </a:extLst>
          </p:cNvPr>
          <p:cNvSpPr>
            <a:spLocks noGrp="1"/>
          </p:cNvSpPr>
          <p:nvPr>
            <p:ph type="body" sz="quarter" idx="11"/>
          </p:nvPr>
        </p:nvSpPr>
        <p:spPr>
          <a:xfrm>
            <a:off x="980567" y="5428320"/>
            <a:ext cx="9297289" cy="948096"/>
          </a:xfrm>
        </p:spPr>
        <p:txBody>
          <a:bodyPr/>
          <a:lstStyle/>
          <a:p>
            <a:r>
              <a:rPr lang="en-US" dirty="0"/>
              <a:t>Zambia CCM: 24 January 2023</a:t>
            </a:r>
          </a:p>
        </p:txBody>
      </p:sp>
    </p:spTree>
    <p:custDataLst>
      <p:tags r:id="rId1"/>
    </p:custDataLst>
    <p:extLst>
      <p:ext uri="{BB962C8B-B14F-4D97-AF65-F5344CB8AC3E}">
        <p14:creationId xmlns:p14="http://schemas.microsoft.com/office/powerpoint/2010/main" val="4064706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95273-1CB3-4152-B577-FCE388EFCF0E}"/>
              </a:ext>
            </a:extLst>
          </p:cNvPr>
          <p:cNvSpPr>
            <a:spLocks noGrp="1"/>
          </p:cNvSpPr>
          <p:nvPr>
            <p:ph type="title"/>
          </p:nvPr>
        </p:nvSpPr>
        <p:spPr/>
        <p:txBody>
          <a:bodyPr/>
          <a:lstStyle/>
          <a:p>
            <a:r>
              <a:rPr lang="en-US" sz="3200" dirty="0"/>
              <a:t>Zambia Allocation Letter</a:t>
            </a:r>
          </a:p>
        </p:txBody>
      </p:sp>
      <p:sp>
        <p:nvSpPr>
          <p:cNvPr id="4" name="Slide Number Placeholder 3">
            <a:extLst>
              <a:ext uri="{FF2B5EF4-FFF2-40B4-BE49-F238E27FC236}">
                <a16:creationId xmlns:a16="http://schemas.microsoft.com/office/drawing/2014/main" id="{FF9B9F2D-3F30-D084-D68C-7BD6BF009556}"/>
              </a:ext>
            </a:extLst>
          </p:cNvPr>
          <p:cNvSpPr>
            <a:spLocks noGrp="1"/>
          </p:cNvSpPr>
          <p:nvPr>
            <p:ph type="sldNum" sz="quarter" idx="12"/>
          </p:nvPr>
        </p:nvSpPr>
        <p:spPr/>
        <p:txBody>
          <a:bodyPr/>
          <a:lstStyle/>
          <a:p>
            <a:fld id="{9E2BE927-25C7-4379-86F1-C17ED9D2A7F2}" type="slidenum">
              <a:rPr lang="en-US" smtClean="0"/>
              <a:t>10</a:t>
            </a:fld>
            <a:endParaRPr lang="en-US"/>
          </a:p>
        </p:txBody>
      </p:sp>
      <p:graphicFrame>
        <p:nvGraphicFramePr>
          <p:cNvPr id="5" name="Table 5">
            <a:extLst>
              <a:ext uri="{FF2B5EF4-FFF2-40B4-BE49-F238E27FC236}">
                <a16:creationId xmlns:a16="http://schemas.microsoft.com/office/drawing/2014/main" id="{A942DD53-6390-98E2-EFBC-F68BAD2C0290}"/>
              </a:ext>
            </a:extLst>
          </p:cNvPr>
          <p:cNvGraphicFramePr>
            <a:graphicFrameLocks noGrp="1"/>
          </p:cNvGraphicFramePr>
          <p:nvPr>
            <p:extLst>
              <p:ext uri="{D42A27DB-BD31-4B8C-83A1-F6EECF244321}">
                <p14:modId xmlns:p14="http://schemas.microsoft.com/office/powerpoint/2010/main" val="3728193145"/>
              </p:ext>
            </p:extLst>
          </p:nvPr>
        </p:nvGraphicFramePr>
        <p:xfrm>
          <a:off x="358775" y="1000665"/>
          <a:ext cx="8127999" cy="3200400"/>
        </p:xfrm>
        <a:graphic>
          <a:graphicData uri="http://schemas.openxmlformats.org/drawingml/2006/table">
            <a:tbl>
              <a:tblPr firstRow="1" bandRow="1">
                <a:tableStyleId>{9D7B26C5-4107-4FEC-AEDC-1716B250A1EF}</a:tableStyleId>
              </a:tblPr>
              <a:tblGrid>
                <a:gridCol w="2709333">
                  <a:extLst>
                    <a:ext uri="{9D8B030D-6E8A-4147-A177-3AD203B41FA5}">
                      <a16:colId xmlns:a16="http://schemas.microsoft.com/office/drawing/2014/main" val="216239656"/>
                    </a:ext>
                  </a:extLst>
                </a:gridCol>
                <a:gridCol w="2709333">
                  <a:extLst>
                    <a:ext uri="{9D8B030D-6E8A-4147-A177-3AD203B41FA5}">
                      <a16:colId xmlns:a16="http://schemas.microsoft.com/office/drawing/2014/main" val="1051661556"/>
                    </a:ext>
                  </a:extLst>
                </a:gridCol>
                <a:gridCol w="2709333">
                  <a:extLst>
                    <a:ext uri="{9D8B030D-6E8A-4147-A177-3AD203B41FA5}">
                      <a16:colId xmlns:a16="http://schemas.microsoft.com/office/drawing/2014/main" val="3268560352"/>
                    </a:ext>
                  </a:extLst>
                </a:gridCol>
              </a:tblGrid>
              <a:tr h="370840">
                <a:tc>
                  <a:txBody>
                    <a:bodyPr/>
                    <a:lstStyle/>
                    <a:p>
                      <a:r>
                        <a:rPr lang="en-GB" dirty="0"/>
                        <a:t>Eligible Disease Component</a:t>
                      </a:r>
                      <a:endParaRPr lang="en-US" dirty="0"/>
                    </a:p>
                  </a:txBody>
                  <a:tcPr/>
                </a:tc>
                <a:tc>
                  <a:txBody>
                    <a:bodyPr/>
                    <a:lstStyle/>
                    <a:p>
                      <a:r>
                        <a:rPr lang="en-GB" dirty="0"/>
                        <a:t>Allocation (US$)</a:t>
                      </a:r>
                      <a:endParaRPr lang="en-US" dirty="0"/>
                    </a:p>
                  </a:txBody>
                  <a:tcPr/>
                </a:tc>
                <a:tc>
                  <a:txBody>
                    <a:bodyPr/>
                    <a:lstStyle/>
                    <a:p>
                      <a:r>
                        <a:rPr lang="en-GB" dirty="0"/>
                        <a:t>Allocation Utilization Period</a:t>
                      </a:r>
                      <a:endParaRPr lang="en-US" dirty="0"/>
                    </a:p>
                  </a:txBody>
                  <a:tcPr/>
                </a:tc>
                <a:extLst>
                  <a:ext uri="{0D108BD9-81ED-4DB2-BD59-A6C34878D82A}">
                    <a16:rowId xmlns:a16="http://schemas.microsoft.com/office/drawing/2014/main" val="1499829667"/>
                  </a:ext>
                </a:extLst>
              </a:tr>
              <a:tr h="370840">
                <a:tc>
                  <a:txBody>
                    <a:bodyPr/>
                    <a:lstStyle/>
                    <a:p>
                      <a:r>
                        <a:rPr lang="en-GB" dirty="0"/>
                        <a:t>HIV</a:t>
                      </a:r>
                      <a:endParaRPr lang="en-US" dirty="0"/>
                    </a:p>
                  </a:txBody>
                  <a:tcPr/>
                </a:tc>
                <a:tc>
                  <a:txBody>
                    <a:bodyPr/>
                    <a:lstStyle/>
                    <a:p>
                      <a:r>
                        <a:rPr lang="en-GB" dirty="0"/>
                        <a:t>251,027,914</a:t>
                      </a:r>
                      <a:endParaRPr lang="en-US" dirty="0"/>
                    </a:p>
                  </a:txBody>
                  <a:tcPr/>
                </a:tc>
                <a:tc>
                  <a:txBody>
                    <a:bodyPr/>
                    <a:lstStyle/>
                    <a:p>
                      <a:r>
                        <a:rPr lang="en-GB" dirty="0"/>
                        <a:t>1 January 2024 to 31 December 2026</a:t>
                      </a:r>
                      <a:endParaRPr lang="en-US" dirty="0"/>
                    </a:p>
                  </a:txBody>
                  <a:tcPr/>
                </a:tc>
                <a:extLst>
                  <a:ext uri="{0D108BD9-81ED-4DB2-BD59-A6C34878D82A}">
                    <a16:rowId xmlns:a16="http://schemas.microsoft.com/office/drawing/2014/main" val="3928347086"/>
                  </a:ext>
                </a:extLst>
              </a:tr>
              <a:tr h="370840">
                <a:tc>
                  <a:txBody>
                    <a:bodyPr/>
                    <a:lstStyle/>
                    <a:p>
                      <a:r>
                        <a:rPr lang="en-GB" dirty="0"/>
                        <a:t>Tuberculosis</a:t>
                      </a:r>
                      <a:endParaRPr lang="en-US" dirty="0"/>
                    </a:p>
                  </a:txBody>
                  <a:tcPr/>
                </a:tc>
                <a:tc>
                  <a:txBody>
                    <a:bodyPr/>
                    <a:lstStyle/>
                    <a:p>
                      <a:r>
                        <a:rPr lang="en-GB" dirty="0"/>
                        <a:t>21,508,410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January 2024 to 31 December 2026</a:t>
                      </a:r>
                      <a:endParaRPr lang="en-US" dirty="0"/>
                    </a:p>
                  </a:txBody>
                  <a:tcPr/>
                </a:tc>
                <a:extLst>
                  <a:ext uri="{0D108BD9-81ED-4DB2-BD59-A6C34878D82A}">
                    <a16:rowId xmlns:a16="http://schemas.microsoft.com/office/drawing/2014/main" val="3985537642"/>
                  </a:ext>
                </a:extLst>
              </a:tr>
              <a:tr h="370840">
                <a:tc>
                  <a:txBody>
                    <a:bodyPr/>
                    <a:lstStyle/>
                    <a:p>
                      <a:r>
                        <a:rPr lang="en-GB" dirty="0"/>
                        <a:t>Malaria</a:t>
                      </a:r>
                      <a:endParaRPr lang="en-US" dirty="0"/>
                    </a:p>
                  </a:txBody>
                  <a:tcPr/>
                </a:tc>
                <a:tc>
                  <a:txBody>
                    <a:bodyPr/>
                    <a:lstStyle/>
                    <a:p>
                      <a:r>
                        <a:rPr lang="en-GB" dirty="0"/>
                        <a:t>77,243,020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January 2024 to 31 December 2026</a:t>
                      </a:r>
                      <a:endParaRPr lang="en-US" dirty="0"/>
                    </a:p>
                  </a:txBody>
                  <a:tcPr/>
                </a:tc>
                <a:extLst>
                  <a:ext uri="{0D108BD9-81ED-4DB2-BD59-A6C34878D82A}">
                    <a16:rowId xmlns:a16="http://schemas.microsoft.com/office/drawing/2014/main" val="3719196318"/>
                  </a:ext>
                </a:extLst>
              </a:tr>
              <a:tr h="370840">
                <a:tc>
                  <a:txBody>
                    <a:bodyPr/>
                    <a:lstStyle/>
                    <a:p>
                      <a:r>
                        <a:rPr lang="en-GB" dirty="0"/>
                        <a:t>Total</a:t>
                      </a:r>
                      <a:endParaRPr lang="en-US" dirty="0"/>
                    </a:p>
                  </a:txBody>
                  <a:tcPr/>
                </a:tc>
                <a:tc>
                  <a:txBody>
                    <a:bodyPr/>
                    <a:lstStyle/>
                    <a:p>
                      <a:r>
                        <a:rPr lang="en-GB" dirty="0"/>
                        <a:t>349,779,344</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January 2024 to 31 December 2026</a:t>
                      </a:r>
                      <a:endParaRPr lang="en-US" dirty="0"/>
                    </a:p>
                  </a:txBody>
                  <a:tcPr/>
                </a:tc>
                <a:extLst>
                  <a:ext uri="{0D108BD9-81ED-4DB2-BD59-A6C34878D82A}">
                    <a16:rowId xmlns:a16="http://schemas.microsoft.com/office/drawing/2014/main" val="2642650637"/>
                  </a:ext>
                </a:extLst>
              </a:tr>
            </a:tbl>
          </a:graphicData>
        </a:graphic>
      </p:graphicFrame>
    </p:spTree>
    <p:extLst>
      <p:ext uri="{BB962C8B-B14F-4D97-AF65-F5344CB8AC3E}">
        <p14:creationId xmlns:p14="http://schemas.microsoft.com/office/powerpoint/2010/main" val="2465945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CCBB4-BD69-6720-A953-9747DB1231B0}"/>
              </a:ext>
            </a:extLst>
          </p:cNvPr>
          <p:cNvSpPr>
            <a:spLocks noGrp="1"/>
          </p:cNvSpPr>
          <p:nvPr>
            <p:ph type="title"/>
          </p:nvPr>
        </p:nvSpPr>
        <p:spPr/>
        <p:txBody>
          <a:bodyPr/>
          <a:lstStyle/>
          <a:p>
            <a:r>
              <a:rPr lang="en-GB" sz="3200" dirty="0"/>
              <a:t>Matching Funds and Strategic Initiatives</a:t>
            </a:r>
            <a:endParaRPr lang="en-US" sz="3200" dirty="0"/>
          </a:p>
        </p:txBody>
      </p:sp>
      <p:sp>
        <p:nvSpPr>
          <p:cNvPr id="3" name="Text Placeholder 2">
            <a:extLst>
              <a:ext uri="{FF2B5EF4-FFF2-40B4-BE49-F238E27FC236}">
                <a16:creationId xmlns:a16="http://schemas.microsoft.com/office/drawing/2014/main" id="{D33F9181-7964-4B7F-9469-F08A5106EE59}"/>
              </a:ext>
            </a:extLst>
          </p:cNvPr>
          <p:cNvSpPr>
            <a:spLocks noGrp="1"/>
          </p:cNvSpPr>
          <p:nvPr>
            <p:ph type="body" idx="1"/>
          </p:nvPr>
        </p:nvSpPr>
        <p:spPr/>
        <p:txBody>
          <a:bodyPr>
            <a:noAutofit/>
          </a:bodyPr>
          <a:lstStyle/>
          <a:p>
            <a:pPr algn="l"/>
            <a:r>
              <a:rPr lang="en-US" sz="1800" b="0" i="0" u="none" strike="noStrike" baseline="0" dirty="0">
                <a:latin typeface="Arial" panose="020B0604020202020204" pitchFamily="34" charset="0"/>
              </a:rPr>
              <a:t>Zambia is eligible for the following catalytic </a:t>
            </a:r>
            <a:r>
              <a:rPr lang="en-US" sz="1800" b="1" i="0" u="none" strike="noStrike" baseline="0" dirty="0">
                <a:latin typeface="Arial" panose="020B0604020202020204" pitchFamily="34" charset="0"/>
              </a:rPr>
              <a:t>Matching Funds</a:t>
            </a:r>
            <a:r>
              <a:rPr lang="en-US" sz="1800" b="0" i="0" u="none" strike="noStrike" baseline="0" dirty="0">
                <a:latin typeface="Arial" panose="020B0604020202020204" pitchFamily="34" charset="0"/>
              </a:rPr>
              <a:t>:</a:t>
            </a:r>
          </a:p>
          <a:p>
            <a:pPr marL="285750" indent="-285750" algn="l">
              <a:buFont typeface="Arial" panose="020B0604020202020204" pitchFamily="34" charset="0"/>
              <a:buChar char="•"/>
            </a:pPr>
            <a:r>
              <a:rPr lang="en-US" sz="1800" b="0" i="0" u="none" strike="noStrike" baseline="0" dirty="0">
                <a:latin typeface="SymbolMT"/>
              </a:rPr>
              <a:t> </a:t>
            </a:r>
            <a:r>
              <a:rPr lang="en-US" sz="1800" b="0" i="0" u="none" strike="noStrike" baseline="0" dirty="0">
                <a:latin typeface="Arial" panose="020B0604020202020204" pitchFamily="34" charset="0"/>
              </a:rPr>
              <a:t>US$3,000,000 for </a:t>
            </a:r>
            <a:r>
              <a:rPr lang="en-US" sz="1800" b="1" i="0" u="none" strike="noStrike" baseline="0" dirty="0">
                <a:latin typeface="Arial" panose="020B0604020202020204" pitchFamily="34" charset="0"/>
              </a:rPr>
              <a:t>HIV pre-exposure prophylaxis (</a:t>
            </a:r>
            <a:r>
              <a:rPr lang="en-US" sz="1800" b="1" i="0" u="none" strike="noStrike" baseline="0" dirty="0" err="1">
                <a:latin typeface="Arial" panose="020B0604020202020204" pitchFamily="34" charset="0"/>
              </a:rPr>
              <a:t>PrEP</a:t>
            </a:r>
            <a:r>
              <a:rPr lang="en-US" sz="1800" b="1" i="0" u="none" strike="noStrike" baseline="0" dirty="0">
                <a:latin typeface="Arial" panose="020B0604020202020204" pitchFamily="34" charset="0"/>
              </a:rPr>
              <a:t>)</a:t>
            </a:r>
            <a:r>
              <a:rPr lang="en-US" sz="1800" b="0" i="0" u="none" strike="noStrike" baseline="0" dirty="0">
                <a:latin typeface="Arial" panose="020B0604020202020204" pitchFamily="34" charset="0"/>
              </a:rPr>
              <a:t>; </a:t>
            </a:r>
          </a:p>
          <a:p>
            <a:pPr marL="285750" indent="-285750" algn="l">
              <a:buFont typeface="Arial" panose="020B0604020202020204" pitchFamily="34" charset="0"/>
              <a:buChar char="•"/>
            </a:pPr>
            <a:r>
              <a:rPr lang="en-US" sz="1800" b="0" i="0" u="none" strike="noStrike" baseline="0" dirty="0">
                <a:latin typeface="Arial" panose="020B0604020202020204" pitchFamily="34" charset="0"/>
              </a:rPr>
              <a:t>US$4,000,000 to </a:t>
            </a:r>
            <a:r>
              <a:rPr lang="en-US" sz="1800" b="1" i="0" u="none" strike="noStrike" baseline="0" dirty="0">
                <a:latin typeface="Arial" panose="020B0604020202020204" pitchFamily="34" charset="0"/>
              </a:rPr>
              <a:t>find and successfully treat the missing people with drug-susceptible TB and drug-resistant TB</a:t>
            </a:r>
            <a:r>
              <a:rPr lang="en-US" sz="1800" b="0" i="0" u="none" strike="noStrike" baseline="0" dirty="0">
                <a:latin typeface="Arial" panose="020B0604020202020204" pitchFamily="34" charset="0"/>
              </a:rPr>
              <a:t>; and</a:t>
            </a:r>
          </a:p>
          <a:p>
            <a:pPr marL="285750" indent="-285750" algn="l">
              <a:buFont typeface="Arial" panose="020B0604020202020204" pitchFamily="34" charset="0"/>
              <a:buChar char="•"/>
            </a:pPr>
            <a:r>
              <a:rPr lang="en-US" sz="1800" b="0" i="0" u="none" strike="noStrike" baseline="0" dirty="0">
                <a:latin typeface="Arial" panose="020B0604020202020204" pitchFamily="34" charset="0"/>
              </a:rPr>
              <a:t>US$5,400,000 for </a:t>
            </a:r>
            <a:r>
              <a:rPr lang="en-US" sz="1800" b="1" i="0" u="none" strike="noStrike" baseline="0" dirty="0">
                <a:latin typeface="Arial" panose="020B0604020202020204" pitchFamily="34" charset="0"/>
              </a:rPr>
              <a:t>effective community systems and responses (CS&amp;R) contributing to improved health outcomes equitable access to integrated people-centered quality services</a:t>
            </a:r>
            <a:r>
              <a:rPr lang="en-US" sz="1800" b="1" i="0" u="none" strike="noStrike" baseline="0">
                <a:latin typeface="Arial" panose="020B0604020202020204" pitchFamily="34" charset="0"/>
              </a:rPr>
              <a:t>. </a:t>
            </a:r>
            <a:endParaRPr lang="en-US" sz="1800" i="0" u="none" strike="noStrike" baseline="0" dirty="0">
              <a:latin typeface="Arial" panose="020B0604020202020204" pitchFamily="34" charset="0"/>
            </a:endParaRPr>
          </a:p>
          <a:p>
            <a:pPr algn="l"/>
            <a:endParaRPr lang="en-US" sz="1800" b="1"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Zambia is also eligible for the following catalytic </a:t>
            </a:r>
            <a:r>
              <a:rPr lang="en-US" sz="1800" b="1" i="0" u="none" strike="noStrike" baseline="0" dirty="0">
                <a:latin typeface="Arial" panose="020B0604020202020204" pitchFamily="34" charset="0"/>
              </a:rPr>
              <a:t>Strategic Initiatives*:</a:t>
            </a:r>
          </a:p>
          <a:p>
            <a:pPr marL="285750" indent="-285750" algn="l">
              <a:buFont typeface="Arial" panose="020B0604020202020204" pitchFamily="34" charset="0"/>
              <a:buChar char="•"/>
            </a:pPr>
            <a:r>
              <a:rPr lang="en-US" sz="1800" b="1" i="0" u="none" strike="noStrike" baseline="0" dirty="0">
                <a:latin typeface="Arial" panose="020B0604020202020204" pitchFamily="34" charset="0"/>
              </a:rPr>
              <a:t>integrated lab systems strengthening; </a:t>
            </a:r>
            <a:r>
              <a:rPr lang="en-US" sz="1800" b="0" i="0" u="none" strike="noStrike" baseline="0" dirty="0">
                <a:latin typeface="Arial" panose="020B0604020202020204" pitchFamily="34" charset="0"/>
              </a:rPr>
              <a:t>and</a:t>
            </a:r>
          </a:p>
          <a:p>
            <a:pPr marL="285750" indent="-285750" algn="l">
              <a:buFont typeface="Arial" panose="020B0604020202020204" pitchFamily="34" charset="0"/>
              <a:buChar char="•"/>
            </a:pPr>
            <a:r>
              <a:rPr lang="en-US" sz="1800" b="1" i="0" u="none" strike="noStrike" baseline="0" dirty="0">
                <a:latin typeface="Arial" panose="020B0604020202020204" pitchFamily="34" charset="0"/>
              </a:rPr>
              <a:t>effective CS&amp;R contributing to improved health outcomes and equitable access to integrated people-centered quality services</a:t>
            </a:r>
          </a:p>
          <a:p>
            <a:pPr marL="285750" indent="-285750" algn="l">
              <a:buFont typeface="Arial" panose="020B0604020202020204" pitchFamily="34" charset="0"/>
              <a:buChar char="•"/>
            </a:pPr>
            <a:endParaRPr lang="en-US" sz="1800" b="1"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Additionally, Zambia may be eligible for the </a:t>
            </a:r>
            <a:r>
              <a:rPr lang="en-US" sz="1800" b="1" i="0" u="none" strike="noStrike" baseline="0" dirty="0">
                <a:latin typeface="Arial" panose="020B0604020202020204" pitchFamily="34" charset="0"/>
              </a:rPr>
              <a:t>in-country capacity building for procurement, quality assurance and supply chain Strategy Initiative* </a:t>
            </a:r>
            <a:r>
              <a:rPr lang="en-US" sz="1800" b="0" i="0" u="none" strike="noStrike" baseline="0" dirty="0">
                <a:latin typeface="Arial" panose="020B0604020202020204" pitchFamily="34" charset="0"/>
              </a:rPr>
              <a:t>(*country inclusion will be discussed and finalized as part of country dialogue).</a:t>
            </a:r>
            <a:endParaRPr lang="en-US" sz="1800" dirty="0"/>
          </a:p>
        </p:txBody>
      </p:sp>
      <p:sp>
        <p:nvSpPr>
          <p:cNvPr id="4" name="Slide Number Placeholder 3">
            <a:extLst>
              <a:ext uri="{FF2B5EF4-FFF2-40B4-BE49-F238E27FC236}">
                <a16:creationId xmlns:a16="http://schemas.microsoft.com/office/drawing/2014/main" id="{D96D3967-0826-9CB5-5E8A-AA4485981F1A}"/>
              </a:ext>
            </a:extLst>
          </p:cNvPr>
          <p:cNvSpPr>
            <a:spLocks noGrp="1"/>
          </p:cNvSpPr>
          <p:nvPr>
            <p:ph type="sldNum" sz="quarter" idx="12"/>
          </p:nvPr>
        </p:nvSpPr>
        <p:spPr/>
        <p:txBody>
          <a:bodyPr/>
          <a:lstStyle/>
          <a:p>
            <a:fld id="{9E2BE927-25C7-4379-86F1-C17ED9D2A7F2}" type="slidenum">
              <a:rPr lang="en-US" smtClean="0"/>
              <a:t>11</a:t>
            </a:fld>
            <a:endParaRPr lang="en-US"/>
          </a:p>
        </p:txBody>
      </p:sp>
    </p:spTree>
    <p:extLst>
      <p:ext uri="{BB962C8B-B14F-4D97-AF65-F5344CB8AC3E}">
        <p14:creationId xmlns:p14="http://schemas.microsoft.com/office/powerpoint/2010/main" val="2224649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CC4403B-DF71-C830-4E2F-C25A7CB6F8D7}"/>
              </a:ext>
            </a:extLst>
          </p:cNvPr>
          <p:cNvPicPr>
            <a:picLocks noChangeAspect="1"/>
          </p:cNvPicPr>
          <p:nvPr/>
        </p:nvPicPr>
        <p:blipFill>
          <a:blip r:embed="rId2"/>
          <a:stretch>
            <a:fillRect/>
          </a:stretch>
        </p:blipFill>
        <p:spPr>
          <a:xfrm>
            <a:off x="10656570" y="1222080"/>
            <a:ext cx="921408" cy="921408"/>
          </a:xfrm>
          <a:prstGeom prst="rect">
            <a:avLst/>
          </a:prstGeom>
        </p:spPr>
      </p:pic>
      <p:sp>
        <p:nvSpPr>
          <p:cNvPr id="2" name="Title 1">
            <a:extLst>
              <a:ext uri="{FF2B5EF4-FFF2-40B4-BE49-F238E27FC236}">
                <a16:creationId xmlns:a16="http://schemas.microsoft.com/office/drawing/2014/main" id="{6FCCCBB4-BD69-6720-A953-9747DB1231B0}"/>
              </a:ext>
            </a:extLst>
          </p:cNvPr>
          <p:cNvSpPr>
            <a:spLocks noGrp="1"/>
          </p:cNvSpPr>
          <p:nvPr>
            <p:ph type="title"/>
          </p:nvPr>
        </p:nvSpPr>
        <p:spPr>
          <a:solidFill>
            <a:schemeClr val="bg1"/>
          </a:solidFill>
        </p:spPr>
        <p:txBody>
          <a:bodyPr/>
          <a:lstStyle/>
          <a:p>
            <a:pPr algn="l"/>
            <a:r>
              <a:rPr lang="en-US" sz="3200" b="1" i="0" u="none" strike="noStrike" baseline="0" dirty="0">
                <a:latin typeface="Arial" panose="020B0604020202020204" pitchFamily="34" charset="0"/>
              </a:rPr>
              <a:t>HIV prevention for key populations, AGYW and sexual partners priority area: HIV preexposure prophylaxis (</a:t>
            </a:r>
            <a:r>
              <a:rPr lang="en-US" sz="3200" b="1" i="0" u="none" strike="noStrike" baseline="0" dirty="0" err="1">
                <a:latin typeface="Arial" panose="020B0604020202020204" pitchFamily="34" charset="0"/>
              </a:rPr>
              <a:t>PrEP</a:t>
            </a:r>
            <a:r>
              <a:rPr lang="en-US" sz="3200" b="1" i="0" u="none" strike="noStrike" baseline="0" dirty="0">
                <a:latin typeface="Arial" panose="020B0604020202020204" pitchFamily="34" charset="0"/>
              </a:rPr>
              <a:t>) priority component (3 </a:t>
            </a:r>
            <a:r>
              <a:rPr lang="en-US" sz="3200" b="1" i="0" u="none" strike="noStrike" baseline="0" dirty="0" err="1">
                <a:latin typeface="Arial" panose="020B0604020202020204" pitchFamily="34" charset="0"/>
              </a:rPr>
              <a:t>mUSD</a:t>
            </a:r>
            <a:r>
              <a:rPr lang="en-US" sz="3200" b="1" i="0" u="none" strike="noStrike" baseline="0" dirty="0">
                <a:latin typeface="Arial" panose="020B0604020202020204" pitchFamily="34" charset="0"/>
              </a:rPr>
              <a:t>)</a:t>
            </a:r>
            <a:endParaRPr lang="en-US" sz="3200" dirty="0"/>
          </a:p>
        </p:txBody>
      </p:sp>
      <p:sp>
        <p:nvSpPr>
          <p:cNvPr id="4" name="Slide Number Placeholder 3">
            <a:extLst>
              <a:ext uri="{FF2B5EF4-FFF2-40B4-BE49-F238E27FC236}">
                <a16:creationId xmlns:a16="http://schemas.microsoft.com/office/drawing/2014/main" id="{D96D3967-0826-9CB5-5E8A-AA4485981F1A}"/>
              </a:ext>
            </a:extLst>
          </p:cNvPr>
          <p:cNvSpPr>
            <a:spLocks noGrp="1"/>
          </p:cNvSpPr>
          <p:nvPr>
            <p:ph type="sldNum" sz="quarter" idx="12"/>
          </p:nvPr>
        </p:nvSpPr>
        <p:spPr/>
        <p:txBody>
          <a:bodyPr/>
          <a:lstStyle/>
          <a:p>
            <a:fld id="{9E2BE927-25C7-4379-86F1-C17ED9D2A7F2}" type="slidenum">
              <a:rPr lang="en-US" smtClean="0"/>
              <a:t>12</a:t>
            </a:fld>
            <a:endParaRPr lang="en-US"/>
          </a:p>
        </p:txBody>
      </p:sp>
      <p:sp>
        <p:nvSpPr>
          <p:cNvPr id="7" name="TextBox 6">
            <a:extLst>
              <a:ext uri="{FF2B5EF4-FFF2-40B4-BE49-F238E27FC236}">
                <a16:creationId xmlns:a16="http://schemas.microsoft.com/office/drawing/2014/main" id="{615672B4-60C6-36D9-D7A9-E0175CFCD4E4}"/>
              </a:ext>
            </a:extLst>
          </p:cNvPr>
          <p:cNvSpPr txBox="1"/>
          <p:nvPr/>
        </p:nvSpPr>
        <p:spPr>
          <a:xfrm>
            <a:off x="358776" y="1977390"/>
            <a:ext cx="11368404" cy="3416320"/>
          </a:xfrm>
          <a:prstGeom prst="rect">
            <a:avLst/>
          </a:prstGeom>
          <a:noFill/>
        </p:spPr>
        <p:txBody>
          <a:bodyPr wrap="square" rtlCol="0">
            <a:spAutoFit/>
          </a:bodyPr>
          <a:lstStyle/>
          <a:p>
            <a:r>
              <a:rPr lang="en-GB" dirty="0"/>
              <a:t>To access this Matching Fund (MF), Zambia must:</a:t>
            </a:r>
          </a:p>
          <a:p>
            <a:endParaRPr lang="en-GB" dirty="0"/>
          </a:p>
          <a:p>
            <a:pPr marL="285750" indent="-285750" algn="l">
              <a:buFont typeface="Arial" panose="020B0604020202020204" pitchFamily="34" charset="0"/>
              <a:buChar char="•"/>
            </a:pPr>
            <a:r>
              <a:rPr lang="en-US" sz="1800" b="0" i="0" u="none" strike="noStrike" baseline="0" dirty="0">
                <a:latin typeface="Arial" panose="020B0604020202020204" pitchFamily="34" charset="0"/>
              </a:rPr>
              <a:t>invest a portion of its HIV allocation that is at least 1.5 times greater than the amount of available Matching Funds, in </a:t>
            </a:r>
            <a:r>
              <a:rPr lang="en-US" sz="1800" b="0" i="0" u="none" strike="noStrike" baseline="0" dirty="0" err="1">
                <a:latin typeface="Arial" panose="020B0604020202020204" pitchFamily="34" charset="0"/>
              </a:rPr>
              <a:t>PrEP</a:t>
            </a:r>
            <a:r>
              <a:rPr lang="en-US" sz="1800" b="0" i="0" u="none" strike="noStrike" baseline="0" dirty="0">
                <a:latin typeface="Arial" panose="020B0604020202020204" pitchFamily="34" charset="0"/>
              </a:rPr>
              <a:t>-related prevention activities; and </a:t>
            </a:r>
          </a:p>
          <a:p>
            <a:pPr marL="285750" indent="-285750" algn="l">
              <a:buFont typeface="Arial" panose="020B0604020202020204" pitchFamily="34" charset="0"/>
              <a:buChar char="•"/>
            </a:pPr>
            <a:r>
              <a:rPr lang="en-US" sz="1800" b="0" i="0" u="none" strike="noStrike" baseline="0" dirty="0">
                <a:latin typeface="Arial" panose="020B0604020202020204" pitchFamily="34" charset="0"/>
              </a:rPr>
              <a:t>maintain or increase the level of investment in HIV prevention </a:t>
            </a:r>
            <a:r>
              <a:rPr lang="en-US" sz="1800" b="0" i="0" u="none" strike="noStrike" baseline="0" dirty="0">
                <a:latin typeface="ArialMT"/>
              </a:rPr>
              <a:t>activities from the country’s 2020</a:t>
            </a:r>
            <a:r>
              <a:rPr lang="en-US" sz="1800" b="0" i="0" u="none" strike="noStrike" baseline="0" dirty="0">
                <a:latin typeface="Arial" panose="020B0604020202020204" pitchFamily="34" charset="0"/>
              </a:rPr>
              <a:t>-2022 HIV allocation, in its 2023-2025 HIV allocation. </a:t>
            </a:r>
          </a:p>
          <a:p>
            <a:pPr marL="285750" indent="-285750" algn="l">
              <a:buFont typeface="Arial" panose="020B0604020202020204" pitchFamily="34" charset="0"/>
              <a:buChar char="•"/>
            </a:pPr>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Additionally, US$1,200,000 of the available Matching Funds amount for this priority area will be performance-based and can only be accessed by the country if sufficient progress, as determined by the Global Fund, has been made toward achieving the grant target for number of persons who received any </a:t>
            </a:r>
            <a:r>
              <a:rPr lang="en-US" sz="1800" b="0" i="0" u="none" strike="noStrike" baseline="0" dirty="0" err="1">
                <a:latin typeface="Arial" panose="020B0604020202020204" pitchFamily="34" charset="0"/>
              </a:rPr>
              <a:t>PrEP</a:t>
            </a:r>
            <a:r>
              <a:rPr lang="en-US" sz="1800" b="0" i="0" u="none" strike="noStrike" baseline="0" dirty="0">
                <a:latin typeface="Arial" panose="020B0604020202020204" pitchFamily="34" charset="0"/>
              </a:rPr>
              <a:t> product by June 2025.</a:t>
            </a:r>
            <a:endParaRPr lang="en-GB" dirty="0"/>
          </a:p>
          <a:p>
            <a:endParaRPr lang="en-US" dirty="0"/>
          </a:p>
        </p:txBody>
      </p:sp>
    </p:spTree>
    <p:extLst>
      <p:ext uri="{BB962C8B-B14F-4D97-AF65-F5344CB8AC3E}">
        <p14:creationId xmlns:p14="http://schemas.microsoft.com/office/powerpoint/2010/main" val="662630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6C6729-0AA5-D3EF-7BB8-C0261646F05F}"/>
              </a:ext>
            </a:extLst>
          </p:cNvPr>
          <p:cNvSpPr>
            <a:spLocks noGrp="1"/>
          </p:cNvSpPr>
          <p:nvPr>
            <p:ph type="body" idx="1"/>
          </p:nvPr>
        </p:nvSpPr>
        <p:spPr>
          <a:xfrm>
            <a:off x="358775" y="288925"/>
            <a:ext cx="11473225" cy="787370"/>
          </a:xfrm>
        </p:spPr>
        <p:txBody>
          <a:bodyPr>
            <a:noAutofit/>
          </a:bodyPr>
          <a:lstStyle/>
          <a:p>
            <a:pPr algn="l"/>
            <a:r>
              <a:rPr lang="en-US" sz="1800" b="0" i="0" u="none" strike="noStrike" baseline="0" dirty="0"/>
              <a:t>Zambia’s HIV/TB funding request must also meet the following programmatic conditions, which will be evaluated by the TRP during its review:</a:t>
            </a:r>
          </a:p>
          <a:p>
            <a:pPr marL="285750" indent="-285750" algn="l">
              <a:buFont typeface="Arial" panose="020B0604020202020204" pitchFamily="34" charset="0"/>
              <a:buChar char="•"/>
            </a:pPr>
            <a:r>
              <a:rPr lang="en-US" sz="1800" b="0" i="0" u="none" strike="noStrike" baseline="0" dirty="0"/>
              <a:t>Population size estimation for key populations and adolescent girls and young women has been conducted during the past three years or is planned and budgeted for in year one of the relevant 2023-2025 allocation period HIV grant. (Population size estimates are informed by UNAIDS guidance).</a:t>
            </a:r>
          </a:p>
          <a:p>
            <a:pPr marL="285750" indent="-285750" algn="l">
              <a:buFont typeface="Arial" panose="020B0604020202020204" pitchFamily="34" charset="0"/>
              <a:buChar char="•"/>
            </a:pPr>
            <a:r>
              <a:rPr lang="en-US" sz="1800" b="0" i="0" u="none" strike="noStrike" baseline="0" dirty="0"/>
              <a:t>Expansion of service delivery platforms for and scale of HIV prevention program essentials is in place or planned and budgeted (e.g., availability of HIV prevention in family planning / sexual and reproductive health services, community-based and community-led organizations, pharmacies and other private sector outlets, and online service delivery).</a:t>
            </a:r>
          </a:p>
          <a:p>
            <a:pPr marL="285750" indent="-285750" algn="l">
              <a:buFont typeface="Arial" panose="020B0604020202020204" pitchFamily="34" charset="0"/>
              <a:buChar char="•"/>
            </a:pPr>
            <a:r>
              <a:rPr lang="en-US" sz="1800" b="0" i="0" u="none" strike="noStrike" baseline="0" dirty="0"/>
              <a:t>Inclusion of a plan and budget for strengthened HIV prevention data systems.</a:t>
            </a:r>
          </a:p>
          <a:p>
            <a:pPr marL="285750" indent="-285750" algn="l">
              <a:buFont typeface="Arial" panose="020B0604020202020204" pitchFamily="34" charset="0"/>
              <a:buChar char="•"/>
            </a:pPr>
            <a:r>
              <a:rPr lang="en-US" sz="1800" b="0" i="0" u="none" strike="noStrike" baseline="0" dirty="0"/>
              <a:t>Innovation or scale of HIV prevention outcomes.</a:t>
            </a:r>
          </a:p>
          <a:p>
            <a:pPr marL="285750" indent="-285750" algn="l">
              <a:buFont typeface="Arial" panose="020B0604020202020204" pitchFamily="34" charset="0"/>
              <a:buChar char="•"/>
            </a:pPr>
            <a:r>
              <a:rPr lang="en-US" sz="1800" b="0" i="0" u="none" strike="noStrike" baseline="0" dirty="0"/>
              <a:t>HIV/STI prevention program stewardship and coordination that engages key stakeholders, especially priority populations and relevant critical multi-sectoral stakeholders in prevention program planning and decision making has been demonstrated.</a:t>
            </a:r>
          </a:p>
          <a:p>
            <a:pPr marL="285750" indent="-285750" algn="l">
              <a:buFont typeface="Arial" panose="020B0604020202020204" pitchFamily="34" charset="0"/>
              <a:buChar char="•"/>
            </a:pPr>
            <a:r>
              <a:rPr lang="en-US" sz="1800" b="0" i="0" u="none" strike="noStrike" baseline="0" dirty="0"/>
              <a:t>Use of geographical and population-risk data to ensure targeting of </a:t>
            </a:r>
            <a:r>
              <a:rPr lang="en-US" sz="1800" b="0" i="0" u="none" strike="noStrike" baseline="0" dirty="0" err="1"/>
              <a:t>PrEP</a:t>
            </a:r>
            <a:r>
              <a:rPr lang="en-US" sz="1800" b="0" i="0" u="none" strike="noStrike" baseline="0" dirty="0"/>
              <a:t> offer to persons with high risk of HIV acquisition.</a:t>
            </a:r>
          </a:p>
          <a:p>
            <a:pPr marL="285750" indent="-285750" algn="l">
              <a:buFont typeface="Arial" panose="020B0604020202020204" pitchFamily="34" charset="0"/>
              <a:buChar char="•"/>
            </a:pPr>
            <a:r>
              <a:rPr lang="en-US" sz="1800" b="0" i="0" u="none" strike="noStrike" baseline="0" dirty="0"/>
              <a:t>Inclusion of a plan and budget that includes more than one </a:t>
            </a:r>
            <a:r>
              <a:rPr lang="en-US" sz="1800" b="0" i="0" u="none" strike="noStrike" baseline="0" dirty="0" err="1"/>
              <a:t>PrEP</a:t>
            </a:r>
            <a:r>
              <a:rPr lang="en-US" sz="1800" b="0" i="0" u="none" strike="noStrike" baseline="0" dirty="0"/>
              <a:t> product option (oral, long acting injectable and/or the vaginal ring).</a:t>
            </a:r>
          </a:p>
          <a:p>
            <a:pPr marL="285750" indent="-285750" algn="l">
              <a:buFont typeface="Arial" panose="020B0604020202020204" pitchFamily="34" charset="0"/>
              <a:buChar char="•"/>
            </a:pPr>
            <a:r>
              <a:rPr lang="en-US" sz="1800" b="0" i="0" u="none" strike="noStrike" baseline="0" dirty="0"/>
              <a:t>The minimum target for the full amount (initial and performance-based payments) is 82,200 number of persons on any </a:t>
            </a:r>
            <a:r>
              <a:rPr lang="en-US" sz="1800" b="0" i="0" u="none" strike="noStrike" baseline="0" dirty="0" err="1"/>
              <a:t>PrEP</a:t>
            </a:r>
            <a:r>
              <a:rPr lang="en-US" sz="1800" b="0" i="0" u="none" strike="noStrike" baseline="0" dirty="0"/>
              <a:t> product during the grant reporting period.</a:t>
            </a:r>
            <a:endParaRPr lang="en-US" sz="1800" dirty="0"/>
          </a:p>
        </p:txBody>
      </p:sp>
      <p:sp>
        <p:nvSpPr>
          <p:cNvPr id="4" name="Slide Number Placeholder 3">
            <a:extLst>
              <a:ext uri="{FF2B5EF4-FFF2-40B4-BE49-F238E27FC236}">
                <a16:creationId xmlns:a16="http://schemas.microsoft.com/office/drawing/2014/main" id="{E4EFF521-E561-F1A7-8326-C1F44378B5AE}"/>
              </a:ext>
            </a:extLst>
          </p:cNvPr>
          <p:cNvSpPr>
            <a:spLocks noGrp="1"/>
          </p:cNvSpPr>
          <p:nvPr>
            <p:ph type="sldNum" sz="quarter" idx="12"/>
          </p:nvPr>
        </p:nvSpPr>
        <p:spPr/>
        <p:txBody>
          <a:bodyPr/>
          <a:lstStyle/>
          <a:p>
            <a:fld id="{9E2BE927-25C7-4379-86F1-C17ED9D2A7F2}" type="slidenum">
              <a:rPr lang="en-US" smtClean="0"/>
              <a:t>13</a:t>
            </a:fld>
            <a:endParaRPr lang="en-US"/>
          </a:p>
        </p:txBody>
      </p:sp>
    </p:spTree>
    <p:extLst>
      <p:ext uri="{BB962C8B-B14F-4D97-AF65-F5344CB8AC3E}">
        <p14:creationId xmlns:p14="http://schemas.microsoft.com/office/powerpoint/2010/main" val="2079737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CCBB4-BD69-6720-A953-9747DB1231B0}"/>
              </a:ext>
            </a:extLst>
          </p:cNvPr>
          <p:cNvSpPr>
            <a:spLocks noGrp="1"/>
          </p:cNvSpPr>
          <p:nvPr>
            <p:ph type="title"/>
          </p:nvPr>
        </p:nvSpPr>
        <p:spPr/>
        <p:txBody>
          <a:bodyPr/>
          <a:lstStyle/>
          <a:p>
            <a:pPr algn="l"/>
            <a:r>
              <a:rPr lang="en-US" sz="3200" b="1" i="0" u="none" strike="noStrike" baseline="0" dirty="0">
                <a:latin typeface="Arial" panose="020B0604020202020204" pitchFamily="34" charset="0"/>
              </a:rPr>
              <a:t>Find and treat the missing people with drug-susceptible TB (DS-TB) and drug-resistant TB (DR-TB) (4 </a:t>
            </a:r>
            <a:r>
              <a:rPr lang="en-US" sz="3200" b="1" i="0" u="none" strike="noStrike" baseline="0" dirty="0" err="1">
                <a:latin typeface="Arial" panose="020B0604020202020204" pitchFamily="34" charset="0"/>
              </a:rPr>
              <a:t>mUSD</a:t>
            </a:r>
            <a:r>
              <a:rPr lang="en-US" sz="3200" b="1" i="0" u="none" strike="noStrike" baseline="0" dirty="0">
                <a:latin typeface="Arial" panose="020B0604020202020204" pitchFamily="34" charset="0"/>
              </a:rPr>
              <a:t>)</a:t>
            </a:r>
            <a:endParaRPr lang="en-US" sz="3200" dirty="0"/>
          </a:p>
        </p:txBody>
      </p:sp>
      <p:sp>
        <p:nvSpPr>
          <p:cNvPr id="4" name="Slide Number Placeholder 3">
            <a:extLst>
              <a:ext uri="{FF2B5EF4-FFF2-40B4-BE49-F238E27FC236}">
                <a16:creationId xmlns:a16="http://schemas.microsoft.com/office/drawing/2014/main" id="{D96D3967-0826-9CB5-5E8A-AA4485981F1A}"/>
              </a:ext>
            </a:extLst>
          </p:cNvPr>
          <p:cNvSpPr>
            <a:spLocks noGrp="1"/>
          </p:cNvSpPr>
          <p:nvPr>
            <p:ph type="sldNum" sz="quarter" idx="12"/>
          </p:nvPr>
        </p:nvSpPr>
        <p:spPr/>
        <p:txBody>
          <a:bodyPr/>
          <a:lstStyle/>
          <a:p>
            <a:fld id="{9E2BE927-25C7-4379-86F1-C17ED9D2A7F2}" type="slidenum">
              <a:rPr lang="en-US" smtClean="0"/>
              <a:t>14</a:t>
            </a:fld>
            <a:endParaRPr lang="en-US"/>
          </a:p>
        </p:txBody>
      </p:sp>
      <p:sp>
        <p:nvSpPr>
          <p:cNvPr id="7" name="TextBox 6">
            <a:extLst>
              <a:ext uri="{FF2B5EF4-FFF2-40B4-BE49-F238E27FC236}">
                <a16:creationId xmlns:a16="http://schemas.microsoft.com/office/drawing/2014/main" id="{615672B4-60C6-36D9-D7A9-E0175CFCD4E4}"/>
              </a:ext>
            </a:extLst>
          </p:cNvPr>
          <p:cNvSpPr txBox="1"/>
          <p:nvPr/>
        </p:nvSpPr>
        <p:spPr>
          <a:xfrm>
            <a:off x="358776" y="1977390"/>
            <a:ext cx="11368404" cy="3970318"/>
          </a:xfrm>
          <a:prstGeom prst="rect">
            <a:avLst/>
          </a:prstGeom>
          <a:noFill/>
        </p:spPr>
        <p:txBody>
          <a:bodyPr wrap="square" rtlCol="0">
            <a:spAutoFit/>
          </a:bodyPr>
          <a:lstStyle/>
          <a:p>
            <a:r>
              <a:rPr lang="en-GB" dirty="0"/>
              <a:t>To access this Matching Fund (MF), Zambia must:</a:t>
            </a:r>
          </a:p>
          <a:p>
            <a:pPr marL="285750" indent="-285750" algn="l">
              <a:buFont typeface="Arial" panose="020B0604020202020204" pitchFamily="34" charset="0"/>
              <a:buChar char="•"/>
            </a:pPr>
            <a:r>
              <a:rPr lang="en-US" sz="1800" b="0" i="0" u="none" strike="noStrike" baseline="0" dirty="0">
                <a:solidFill>
                  <a:srgbClr val="000000"/>
                </a:solidFill>
                <a:latin typeface="Arial" panose="020B0604020202020204" pitchFamily="34" charset="0"/>
              </a:rPr>
              <a:t>invest a portion of its TB allocation that is greater than or equal to the amount of available Matching Funds, to find and treat people with DS-TB and DR-TB, focusing on specific interventions and/or populations to be agreed during country dialogue.</a:t>
            </a:r>
          </a:p>
          <a:p>
            <a:pPr marL="285750" indent="-285750" algn="l">
              <a:buFont typeface="Arial" panose="020B0604020202020204" pitchFamily="34" charset="0"/>
              <a:buChar char="•"/>
            </a:pPr>
            <a:endParaRPr lang="en-US" sz="1800" b="0" i="0" u="none" strike="noStrike" baseline="0" dirty="0">
              <a:solidFill>
                <a:srgbClr val="000000"/>
              </a:solidFill>
              <a:latin typeface="Arial" panose="020B0604020202020204" pitchFamily="34" charset="0"/>
            </a:endParaRPr>
          </a:p>
          <a:p>
            <a:pPr algn="l"/>
            <a:r>
              <a:rPr lang="en-US" sz="1800" b="0" i="0" u="none" strike="noStrike" baseline="0" dirty="0">
                <a:solidFill>
                  <a:srgbClr val="000000"/>
                </a:solidFill>
                <a:latin typeface="ArialMT"/>
              </a:rPr>
              <a:t>Zambia’s </a:t>
            </a:r>
            <a:r>
              <a:rPr lang="en-US" sz="1800" b="0" i="0" u="none" strike="noStrike" baseline="0" dirty="0">
                <a:solidFill>
                  <a:srgbClr val="000000"/>
                </a:solidFill>
                <a:latin typeface="Arial" panose="020B0604020202020204" pitchFamily="34" charset="0"/>
              </a:rPr>
              <a:t>joint TB/HIV funding request must also meet the following programmatic conditions, which will be evaluated by the TRP during its review:</a:t>
            </a:r>
          </a:p>
          <a:p>
            <a:pPr algn="l"/>
            <a:endParaRPr lang="en-US" sz="1800" b="0" i="0" u="none" strike="noStrike" baseline="0" dirty="0">
              <a:solidFill>
                <a:srgbClr val="000000"/>
              </a:solidFill>
              <a:latin typeface="Arial" panose="020B0604020202020204" pitchFamily="34" charset="0"/>
            </a:endParaRPr>
          </a:p>
          <a:p>
            <a:pPr marL="285750" indent="-285750" algn="l">
              <a:buFont typeface="Arial" panose="020B0604020202020204" pitchFamily="34" charset="0"/>
              <a:buChar char="•"/>
            </a:pPr>
            <a:r>
              <a:rPr lang="en-US" sz="1800" b="0" i="0" u="none" strike="noStrike" baseline="0" dirty="0">
                <a:solidFill>
                  <a:srgbClr val="000000"/>
                </a:solidFill>
                <a:latin typeface="Arial" panose="020B0604020202020204" pitchFamily="34" charset="0"/>
              </a:rPr>
              <a:t>Scale up of innovative approaches to accelerate progress to find and treat the missing people with DS-TB and DR-TB, based on the country context and lessons learned.</a:t>
            </a:r>
          </a:p>
          <a:p>
            <a:pPr marL="285750" indent="-285750" algn="l">
              <a:buFont typeface="Arial" panose="020B0604020202020204" pitchFamily="34" charset="0"/>
              <a:buChar char="•"/>
            </a:pPr>
            <a:r>
              <a:rPr lang="en-US" sz="1800" b="0" i="0" u="none" strike="noStrike" baseline="0" dirty="0">
                <a:solidFill>
                  <a:srgbClr val="000000"/>
                </a:solidFill>
                <a:latin typeface="Arial" panose="020B0604020202020204" pitchFamily="34" charset="0"/>
              </a:rPr>
              <a:t>Alignment of investments with priority interventions on TB screening and diagnosis outlined in the Glo</a:t>
            </a:r>
            <a:r>
              <a:rPr lang="en-US" sz="1800" b="0" i="0" u="none" strike="noStrike" baseline="0" dirty="0">
                <a:solidFill>
                  <a:srgbClr val="000000"/>
                </a:solidFill>
                <a:latin typeface="ArialMT"/>
              </a:rPr>
              <a:t>bal Fund’s </a:t>
            </a:r>
            <a:r>
              <a:rPr lang="en-US" sz="1800" b="0" i="0" u="none" strike="noStrike" baseline="0" dirty="0">
                <a:solidFill>
                  <a:srgbClr val="2E4DFA"/>
                </a:solidFill>
                <a:latin typeface="Arial" panose="020B0604020202020204" pitchFamily="34" charset="0"/>
              </a:rPr>
              <a:t>TB Information Note</a:t>
            </a:r>
            <a:r>
              <a:rPr lang="en-US" sz="1800" b="0" i="0" u="none" strike="noStrike" baseline="0" dirty="0">
                <a:solidFill>
                  <a:srgbClr val="000000"/>
                </a:solidFill>
                <a:latin typeface="Arial" panose="020B0604020202020204" pitchFamily="34" charset="0"/>
              </a:rPr>
              <a:t>.</a:t>
            </a:r>
          </a:p>
          <a:p>
            <a:pPr marL="285750" indent="-285750" algn="l">
              <a:buFont typeface="Arial" panose="020B0604020202020204" pitchFamily="34" charset="0"/>
              <a:buChar char="•"/>
            </a:pPr>
            <a:r>
              <a:rPr lang="en-US" sz="1800" b="0" i="0" u="none" strike="noStrike" baseline="0" dirty="0">
                <a:solidFill>
                  <a:srgbClr val="000000"/>
                </a:solidFill>
                <a:latin typeface="Arial" panose="020B0604020202020204" pitchFamily="34" charset="0"/>
              </a:rPr>
              <a:t>Monitoring of progress in finding and successfully treating the missing people with DS-TB and DR-TB, including through the grant performance reporting.</a:t>
            </a:r>
            <a:endParaRPr lang="en-US" dirty="0"/>
          </a:p>
        </p:txBody>
      </p:sp>
      <p:pic>
        <p:nvPicPr>
          <p:cNvPr id="3" name="Picture 2">
            <a:extLst>
              <a:ext uri="{FF2B5EF4-FFF2-40B4-BE49-F238E27FC236}">
                <a16:creationId xmlns:a16="http://schemas.microsoft.com/office/drawing/2014/main" id="{82BBE677-CF47-072A-38B2-D6818FF59D13}"/>
              </a:ext>
            </a:extLst>
          </p:cNvPr>
          <p:cNvPicPr>
            <a:picLocks noChangeAspect="1"/>
          </p:cNvPicPr>
          <p:nvPr/>
        </p:nvPicPr>
        <p:blipFill>
          <a:blip r:embed="rId2"/>
          <a:stretch>
            <a:fillRect/>
          </a:stretch>
        </p:blipFill>
        <p:spPr>
          <a:xfrm>
            <a:off x="9947062" y="1043135"/>
            <a:ext cx="987638" cy="981541"/>
          </a:xfrm>
          <a:prstGeom prst="rect">
            <a:avLst/>
          </a:prstGeom>
        </p:spPr>
      </p:pic>
    </p:spTree>
    <p:extLst>
      <p:ext uri="{BB962C8B-B14F-4D97-AF65-F5344CB8AC3E}">
        <p14:creationId xmlns:p14="http://schemas.microsoft.com/office/powerpoint/2010/main" val="4188500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CCBB4-BD69-6720-A953-9747DB1231B0}"/>
              </a:ext>
            </a:extLst>
          </p:cNvPr>
          <p:cNvSpPr>
            <a:spLocks noGrp="1"/>
          </p:cNvSpPr>
          <p:nvPr>
            <p:ph type="title"/>
          </p:nvPr>
        </p:nvSpPr>
        <p:spPr/>
        <p:txBody>
          <a:bodyPr/>
          <a:lstStyle/>
          <a:p>
            <a:pPr algn="l"/>
            <a:r>
              <a:rPr lang="en-US" sz="3200" b="1" i="0" u="none" strike="noStrike" baseline="0" dirty="0">
                <a:latin typeface="Arial" panose="020B0604020202020204" pitchFamily="34" charset="0"/>
              </a:rPr>
              <a:t>Effective Community Systems &amp; Responses (CS&amp;R) contributing to improved health outcomes &amp; equitable access to integrated people-centered quality services (5.4 </a:t>
            </a:r>
            <a:r>
              <a:rPr lang="en-US" sz="3200" b="1" i="0" u="none" strike="noStrike" baseline="0" dirty="0" err="1">
                <a:latin typeface="Arial" panose="020B0604020202020204" pitchFamily="34" charset="0"/>
              </a:rPr>
              <a:t>mUSD</a:t>
            </a:r>
            <a:r>
              <a:rPr lang="en-US" sz="3200" b="1" i="0" u="none" strike="noStrike" baseline="0" dirty="0">
                <a:latin typeface="Arial" panose="020B0604020202020204" pitchFamily="34" charset="0"/>
              </a:rPr>
              <a:t>)</a:t>
            </a:r>
            <a:br>
              <a:rPr lang="en-US" sz="3200" b="1" i="0" u="none" strike="noStrike" baseline="0" dirty="0">
                <a:latin typeface="Arial" panose="020B0604020202020204" pitchFamily="34" charset="0"/>
              </a:rPr>
            </a:br>
            <a:endParaRPr lang="en-US" sz="3200" dirty="0"/>
          </a:p>
        </p:txBody>
      </p:sp>
      <p:sp>
        <p:nvSpPr>
          <p:cNvPr id="4" name="Slide Number Placeholder 3">
            <a:extLst>
              <a:ext uri="{FF2B5EF4-FFF2-40B4-BE49-F238E27FC236}">
                <a16:creationId xmlns:a16="http://schemas.microsoft.com/office/drawing/2014/main" id="{D96D3967-0826-9CB5-5E8A-AA4485981F1A}"/>
              </a:ext>
            </a:extLst>
          </p:cNvPr>
          <p:cNvSpPr>
            <a:spLocks noGrp="1"/>
          </p:cNvSpPr>
          <p:nvPr>
            <p:ph type="sldNum" sz="quarter" idx="12"/>
          </p:nvPr>
        </p:nvSpPr>
        <p:spPr/>
        <p:txBody>
          <a:bodyPr/>
          <a:lstStyle/>
          <a:p>
            <a:fld id="{9E2BE927-25C7-4379-86F1-C17ED9D2A7F2}" type="slidenum">
              <a:rPr lang="en-US" smtClean="0"/>
              <a:t>15</a:t>
            </a:fld>
            <a:endParaRPr lang="en-US"/>
          </a:p>
        </p:txBody>
      </p:sp>
      <p:sp>
        <p:nvSpPr>
          <p:cNvPr id="7" name="TextBox 6">
            <a:extLst>
              <a:ext uri="{FF2B5EF4-FFF2-40B4-BE49-F238E27FC236}">
                <a16:creationId xmlns:a16="http://schemas.microsoft.com/office/drawing/2014/main" id="{615672B4-60C6-36D9-D7A9-E0175CFCD4E4}"/>
              </a:ext>
            </a:extLst>
          </p:cNvPr>
          <p:cNvSpPr txBox="1"/>
          <p:nvPr/>
        </p:nvSpPr>
        <p:spPr>
          <a:xfrm>
            <a:off x="463595" y="2693193"/>
            <a:ext cx="11368404" cy="3970318"/>
          </a:xfrm>
          <a:prstGeom prst="rect">
            <a:avLst/>
          </a:prstGeom>
          <a:noFill/>
        </p:spPr>
        <p:txBody>
          <a:bodyPr wrap="square" rtlCol="0">
            <a:spAutoFit/>
          </a:bodyPr>
          <a:lstStyle/>
          <a:p>
            <a:r>
              <a:rPr lang="en-GB" dirty="0"/>
              <a:t>Subject to funding confirmation, to access this Matching Fund (MF), Zambia must:</a:t>
            </a:r>
          </a:p>
          <a:p>
            <a:pPr marL="285750" indent="-285750" algn="l">
              <a:buFont typeface="Arial" panose="020B0604020202020204" pitchFamily="34" charset="0"/>
              <a:buChar char="•"/>
            </a:pPr>
            <a:r>
              <a:rPr lang="en-US" sz="1800" b="0" i="0" u="none" strike="noStrike" baseline="0" dirty="0">
                <a:latin typeface="Arial" panose="020B0604020202020204" pitchFamily="34" charset="0"/>
              </a:rPr>
              <a:t>invest a portion of its total country allocation that is greater than or equal to the amount of available  Matching Funds (</a:t>
            </a:r>
            <a:r>
              <a:rPr lang="en-US" sz="1800" b="0" i="0" u="none" strike="noStrike" baseline="0" dirty="0" err="1">
                <a:latin typeface="Arial" panose="020B0604020202020204" pitchFamily="34" charset="0"/>
              </a:rPr>
              <a:t>i.e</a:t>
            </a:r>
            <a:r>
              <a:rPr lang="en-US" sz="1800" b="0" i="0" u="none" strike="noStrike" baseline="0" dirty="0">
                <a:latin typeface="Arial" panose="020B0604020202020204" pitchFamily="34" charset="0"/>
              </a:rPr>
              <a:t>, at least a 1:1 match), in the eligible interventions for community health workers (CHW) programming and community systems strengthening (CSS) described in the Matching Fund component investment focus (which will be included </a:t>
            </a:r>
            <a:r>
              <a:rPr lang="en-US" sz="1800" b="0" i="0" u="none" strike="noStrike" baseline="0" dirty="0">
                <a:latin typeface="ArialMT"/>
              </a:rPr>
              <a:t>in the Global Fund’s Matching Funds Guide</a:t>
            </a:r>
            <a:r>
              <a:rPr lang="en-US" sz="1800" b="0" i="0" u="none" strike="noStrike" baseline="0" dirty="0">
                <a:latin typeface="Arial" panose="020B0604020202020204" pitchFamily="34" charset="0"/>
              </a:rPr>
              <a:t>lines 2023-2025, </a:t>
            </a:r>
            <a:r>
              <a:rPr lang="en-US" sz="1800" b="0" i="0" u="none" strike="noStrike" baseline="0" dirty="0">
                <a:latin typeface="ArialMT"/>
              </a:rPr>
              <a:t>on the Global Fund’s website).</a:t>
            </a:r>
          </a:p>
          <a:p>
            <a:pPr marL="285750" indent="-285750" algn="l">
              <a:buFont typeface="Arial" panose="020B0604020202020204" pitchFamily="34" charset="0"/>
              <a:buChar char="•"/>
            </a:pPr>
            <a:endParaRPr lang="en-US" sz="1800" b="0" i="0" u="none" strike="noStrike" baseline="0" dirty="0">
              <a:latin typeface="ArialMT"/>
            </a:endParaRPr>
          </a:p>
          <a:p>
            <a:pPr algn="l"/>
            <a:r>
              <a:rPr lang="en-US" sz="1800" b="0" i="0" u="none" strike="noStrike" baseline="0" dirty="0">
                <a:latin typeface="ArialMT"/>
              </a:rPr>
              <a:t>Zambia’s funding request must also meet the following programmatic conditions, which will be </a:t>
            </a:r>
            <a:r>
              <a:rPr lang="en-US" sz="1800" b="0" i="0" u="none" strike="noStrike" baseline="0" dirty="0">
                <a:latin typeface="Arial" panose="020B0604020202020204" pitchFamily="34" charset="0"/>
              </a:rPr>
              <a:t>evaluated by the TRP during its review:</a:t>
            </a:r>
          </a:p>
          <a:p>
            <a:pPr algn="l"/>
            <a:endParaRPr lang="en-US" sz="1800" b="0" i="0" u="none" strike="noStrike" baseline="0" dirty="0">
              <a:latin typeface="Arial" panose="020B0604020202020204" pitchFamily="34" charset="0"/>
            </a:endParaRPr>
          </a:p>
          <a:p>
            <a:pPr marL="285750" indent="-285750" algn="l">
              <a:buFont typeface="Arial" panose="020B0604020202020204" pitchFamily="34" charset="0"/>
              <a:buChar char="•"/>
            </a:pPr>
            <a:r>
              <a:rPr lang="en-US" sz="1800" b="0" i="0" u="none" strike="noStrike" baseline="0" dirty="0">
                <a:latin typeface="Arial" panose="020B0604020202020204" pitchFamily="34" charset="0"/>
              </a:rPr>
              <a:t>Demonstrated meaningful engagement of Ministry of Health (MoH) community health units, CHW/CHW associations, and community-led organizations (CLO)/community-based organizations (CBO) employing CHW in funding request development and grant making.</a:t>
            </a:r>
          </a:p>
          <a:p>
            <a:pPr algn="l"/>
            <a:endParaRPr lang="en-US" dirty="0"/>
          </a:p>
        </p:txBody>
      </p:sp>
      <p:pic>
        <p:nvPicPr>
          <p:cNvPr id="3" name="Picture 2">
            <a:extLst>
              <a:ext uri="{FF2B5EF4-FFF2-40B4-BE49-F238E27FC236}">
                <a16:creationId xmlns:a16="http://schemas.microsoft.com/office/drawing/2014/main" id="{299EF8B6-0E34-EE67-3565-5EDD69F07CCF}"/>
              </a:ext>
            </a:extLst>
          </p:cNvPr>
          <p:cNvPicPr>
            <a:picLocks noChangeAspect="1"/>
          </p:cNvPicPr>
          <p:nvPr/>
        </p:nvPicPr>
        <p:blipFill>
          <a:blip r:embed="rId2"/>
          <a:stretch>
            <a:fillRect/>
          </a:stretch>
        </p:blipFill>
        <p:spPr>
          <a:xfrm>
            <a:off x="10074359" y="1649371"/>
            <a:ext cx="1050345" cy="1043822"/>
          </a:xfrm>
          <a:prstGeom prst="rect">
            <a:avLst/>
          </a:prstGeom>
        </p:spPr>
      </p:pic>
    </p:spTree>
    <p:extLst>
      <p:ext uri="{BB962C8B-B14F-4D97-AF65-F5344CB8AC3E}">
        <p14:creationId xmlns:p14="http://schemas.microsoft.com/office/powerpoint/2010/main" val="1102491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6C6729-0AA5-D3EF-7BB8-C0261646F05F}"/>
              </a:ext>
            </a:extLst>
          </p:cNvPr>
          <p:cNvSpPr>
            <a:spLocks noGrp="1"/>
          </p:cNvSpPr>
          <p:nvPr>
            <p:ph type="body" idx="1"/>
          </p:nvPr>
        </p:nvSpPr>
        <p:spPr>
          <a:xfrm>
            <a:off x="359387" y="1260475"/>
            <a:ext cx="11473225" cy="787370"/>
          </a:xfrm>
        </p:spPr>
        <p:txBody>
          <a:bodyPr>
            <a:noAutofit/>
          </a:bodyPr>
          <a:lstStyle/>
          <a:p>
            <a:pPr marL="285750" indent="-285750">
              <a:buFont typeface="Arial" panose="020B0604020202020204" pitchFamily="34" charset="0"/>
              <a:buChar char="•"/>
            </a:pPr>
            <a:r>
              <a:rPr lang="en-US" sz="1800" b="0" i="0" u="none" strike="noStrike" baseline="0" dirty="0"/>
              <a:t>Inclusion of investments that are aligned with CHW and CSS guidance outlined in the Global Fund’s RSSH Information Note, as well as the eligible interventions outlined in the investment focus (which will be included in the Global Fund’s Matching Funds Guidelines 2023-2025, on the Global Fund’s website).</a:t>
            </a:r>
          </a:p>
          <a:p>
            <a:pPr marL="285750" indent="-285750" algn="l">
              <a:buFont typeface="Arial" panose="020B0604020202020204" pitchFamily="34" charset="0"/>
              <a:buChar char="•"/>
            </a:pPr>
            <a:r>
              <a:rPr lang="en-US" sz="1800" b="0" i="0" u="none" strike="noStrike" baseline="0" dirty="0"/>
              <a:t>Submission of a completed CHW Programmatic Gap Table, aligned with national strategies and plans.</a:t>
            </a:r>
          </a:p>
          <a:p>
            <a:pPr marL="285750" indent="-285750" algn="l">
              <a:buFont typeface="Arial" panose="020B0604020202020204" pitchFamily="34" charset="0"/>
              <a:buChar char="•"/>
            </a:pPr>
            <a:r>
              <a:rPr lang="en-US" sz="1800" b="0" i="0" u="none" strike="noStrike" baseline="0" dirty="0"/>
              <a:t> Inclusion of a Community Health Strategy (or plan to develop one) that integrates CHWs, community-led and community-based service delivery, including a costed operational plan.</a:t>
            </a:r>
          </a:p>
          <a:p>
            <a:pPr marL="285750" indent="-285750" algn="l">
              <a:buFont typeface="Arial" panose="020B0604020202020204" pitchFamily="34" charset="0"/>
              <a:buChar char="•"/>
            </a:pPr>
            <a:r>
              <a:rPr lang="en-US" sz="1800" b="0" i="0" u="none" strike="noStrike" baseline="0" dirty="0"/>
              <a:t>Inclusion of an analysis or assessment and plans for strengthening systems components needed for effective CHW and CLO/CBO service delivery, including leadership and governance, workforce (including planning, training, remuneration and supervision), sustainable financing, digital tools and systems, supply chain, referral systems and community-led monitoring, as well as the capacity of the MoH and of CLOs/CBOs in service delivery.</a:t>
            </a:r>
            <a:endParaRPr lang="en-US" sz="1800" dirty="0"/>
          </a:p>
        </p:txBody>
      </p:sp>
      <p:sp>
        <p:nvSpPr>
          <p:cNvPr id="4" name="Slide Number Placeholder 3">
            <a:extLst>
              <a:ext uri="{FF2B5EF4-FFF2-40B4-BE49-F238E27FC236}">
                <a16:creationId xmlns:a16="http://schemas.microsoft.com/office/drawing/2014/main" id="{E4EFF521-E561-F1A7-8326-C1F44378B5AE}"/>
              </a:ext>
            </a:extLst>
          </p:cNvPr>
          <p:cNvSpPr>
            <a:spLocks noGrp="1"/>
          </p:cNvSpPr>
          <p:nvPr>
            <p:ph type="sldNum" sz="quarter" idx="12"/>
          </p:nvPr>
        </p:nvSpPr>
        <p:spPr/>
        <p:txBody>
          <a:bodyPr/>
          <a:lstStyle/>
          <a:p>
            <a:fld id="{9E2BE927-25C7-4379-86F1-C17ED9D2A7F2}" type="slidenum">
              <a:rPr lang="en-US" smtClean="0"/>
              <a:t>16</a:t>
            </a:fld>
            <a:endParaRPr lang="en-US"/>
          </a:p>
        </p:txBody>
      </p:sp>
    </p:spTree>
    <p:extLst>
      <p:ext uri="{BB962C8B-B14F-4D97-AF65-F5344CB8AC3E}">
        <p14:creationId xmlns:p14="http://schemas.microsoft.com/office/powerpoint/2010/main" val="2687202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F2C8F5A-EADC-4802-8A81-D55FF2830B63}"/>
              </a:ext>
            </a:extLst>
          </p:cNvPr>
          <p:cNvGraphicFramePr>
            <a:graphicFrameLocks noChangeAspect="1"/>
          </p:cNvGraphicFramePr>
          <p:nvPr>
            <p:custDataLst>
              <p:tags r:id="rId3"/>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8194" name="think-cell Slide" r:id="rId6" imgW="306" imgH="306" progId="TCLayout.ActiveDocument.1">
                  <p:embed/>
                </p:oleObj>
              </mc:Choice>
              <mc:Fallback>
                <p:oleObj name="think-cell Slide" r:id="rId6" imgW="306" imgH="306" progId="TCLayout.ActiveDocument.1">
                  <p:embed/>
                  <p:pic>
                    <p:nvPicPr>
                      <p:cNvPr id="6" name="Object 5" hidden="1">
                        <a:extLst>
                          <a:ext uri="{FF2B5EF4-FFF2-40B4-BE49-F238E27FC236}">
                            <a16:creationId xmlns:a16="http://schemas.microsoft.com/office/drawing/2014/main" id="{BF2C8F5A-EADC-4802-8A81-D55FF2830B63}"/>
                          </a:ext>
                        </a:extLst>
                      </p:cNvPr>
                      <p:cNvPicPr/>
                      <p:nvPr/>
                    </p:nvPicPr>
                    <p:blipFill>
                      <a:blip r:embed="rId7"/>
                      <a:stretch>
                        <a:fillRect/>
                      </a:stretch>
                    </p:blipFill>
                    <p:spPr>
                      <a:xfrm>
                        <a:off x="1589" y="1589"/>
                        <a:ext cx="1588" cy="1588"/>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1DF05563-A4F6-427C-A47B-1961F452A193}"/>
              </a:ext>
            </a:extLst>
          </p:cNvPr>
          <p:cNvSpPr txBox="1">
            <a:spLocks/>
          </p:cNvSpPr>
          <p:nvPr/>
        </p:nvSpPr>
        <p:spPr>
          <a:xfrm>
            <a:off x="279008" y="80229"/>
            <a:ext cx="11449051" cy="59988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000" kern="1200">
                <a:solidFill>
                  <a:schemeClr val="bg2"/>
                </a:solidFill>
                <a:latin typeface="+mj-lt"/>
                <a:ea typeface="+mj-ea"/>
                <a:cs typeface="+mj-cs"/>
              </a:defRPr>
            </a:lvl1pPr>
          </a:lstStyle>
          <a:p>
            <a:endParaRPr lang="en-US" sz="3200"/>
          </a:p>
        </p:txBody>
      </p:sp>
      <p:grpSp>
        <p:nvGrpSpPr>
          <p:cNvPr id="7" name="Group 6">
            <a:extLst>
              <a:ext uri="{FF2B5EF4-FFF2-40B4-BE49-F238E27FC236}">
                <a16:creationId xmlns:a16="http://schemas.microsoft.com/office/drawing/2014/main" id="{E21BC919-DF27-4FCA-A266-4055C87DAAA3}"/>
              </a:ext>
            </a:extLst>
          </p:cNvPr>
          <p:cNvGrpSpPr/>
          <p:nvPr/>
        </p:nvGrpSpPr>
        <p:grpSpPr>
          <a:xfrm>
            <a:off x="1290919" y="1483173"/>
            <a:ext cx="5531668" cy="4353004"/>
            <a:chOff x="5491884" y="2708920"/>
            <a:chExt cx="3239747" cy="2549436"/>
          </a:xfrm>
        </p:grpSpPr>
        <p:sp>
          <p:nvSpPr>
            <p:cNvPr id="8" name="Rectangle 7">
              <a:extLst>
                <a:ext uri="{FF2B5EF4-FFF2-40B4-BE49-F238E27FC236}">
                  <a16:creationId xmlns:a16="http://schemas.microsoft.com/office/drawing/2014/main" id="{B211D063-1501-4433-A7F2-8DB807EFF524}"/>
                </a:ext>
              </a:extLst>
            </p:cNvPr>
            <p:cNvSpPr/>
            <p:nvPr/>
          </p:nvSpPr>
          <p:spPr>
            <a:xfrm>
              <a:off x="5491884" y="2708920"/>
              <a:ext cx="2788446" cy="2549436"/>
            </a:xfrm>
            <a:prstGeom prst="rect">
              <a:avLst/>
            </a:prstGeom>
            <a:noFill/>
            <a:ln w="25400" cap="flat" cmpd="sng" algn="ctr">
              <a:solidFill>
                <a:schemeClr val="accent2"/>
              </a:solidFill>
              <a:prstDash val="solid"/>
            </a:ln>
            <a:effectLst/>
          </p:spPr>
          <p:txBody>
            <a:bodyPr rtlCol="0" anchor="ctr"/>
            <a:lstStyle/>
            <a:p>
              <a:pPr algn="ctr">
                <a:defRPr/>
              </a:pPr>
              <a:endParaRPr lang="en-US" kern="0">
                <a:solidFill>
                  <a:srgbClr val="FFFFFF"/>
                </a:solidFill>
                <a:cs typeface="Arial"/>
              </a:endParaRPr>
            </a:p>
          </p:txBody>
        </p:sp>
        <p:sp>
          <p:nvSpPr>
            <p:cNvPr id="9" name="Rectangle 8">
              <a:extLst>
                <a:ext uri="{FF2B5EF4-FFF2-40B4-BE49-F238E27FC236}">
                  <a16:creationId xmlns:a16="http://schemas.microsoft.com/office/drawing/2014/main" id="{3E0D6807-716E-48A3-961F-88EF6BC07706}"/>
                </a:ext>
              </a:extLst>
            </p:cNvPr>
            <p:cNvSpPr/>
            <p:nvPr/>
          </p:nvSpPr>
          <p:spPr>
            <a:xfrm>
              <a:off x="7467810" y="3346283"/>
              <a:ext cx="557689" cy="796699"/>
            </a:xfrm>
            <a:prstGeom prst="rect">
              <a:avLst/>
            </a:prstGeom>
            <a:solidFill>
              <a:srgbClr val="2A6EBB">
                <a:lumMod val="40000"/>
                <a:lumOff val="60000"/>
              </a:srgbClr>
            </a:solidFill>
            <a:ln w="25400" cap="flat" cmpd="sng" algn="ctr">
              <a:solidFill>
                <a:srgbClr val="0055AA">
                  <a:shade val="50000"/>
                </a:srgbClr>
              </a:solidFill>
              <a:prstDash val="solid"/>
            </a:ln>
            <a:effectLst/>
          </p:spPr>
          <p:txBody>
            <a:bodyPr rtlCol="0" anchor="ctr"/>
            <a:lstStyle/>
            <a:p>
              <a:pPr algn="ctr">
                <a:defRPr/>
              </a:pPr>
              <a:endParaRPr lang="en-US" kern="0">
                <a:solidFill>
                  <a:srgbClr val="FFFFFF"/>
                </a:solidFill>
                <a:cs typeface="Arial"/>
              </a:endParaRPr>
            </a:p>
          </p:txBody>
        </p:sp>
        <p:sp>
          <p:nvSpPr>
            <p:cNvPr id="10" name="Rectangle 9">
              <a:extLst>
                <a:ext uri="{FF2B5EF4-FFF2-40B4-BE49-F238E27FC236}">
                  <a16:creationId xmlns:a16="http://schemas.microsoft.com/office/drawing/2014/main" id="{58D28C86-B169-45EF-9569-D791626B92C2}"/>
                </a:ext>
              </a:extLst>
            </p:cNvPr>
            <p:cNvSpPr/>
            <p:nvPr/>
          </p:nvSpPr>
          <p:spPr>
            <a:xfrm>
              <a:off x="5688630" y="3346283"/>
              <a:ext cx="1669924" cy="796699"/>
            </a:xfrm>
            <a:prstGeom prst="rect">
              <a:avLst/>
            </a:prstGeom>
            <a:solidFill>
              <a:srgbClr val="2A6EBB">
                <a:lumMod val="40000"/>
                <a:lumOff val="60000"/>
              </a:srgbClr>
            </a:solidFill>
            <a:ln w="25400" cap="flat" cmpd="sng" algn="ctr">
              <a:solidFill>
                <a:srgbClr val="0055AA">
                  <a:shade val="50000"/>
                </a:srgbClr>
              </a:solidFill>
              <a:prstDash val="solid"/>
            </a:ln>
            <a:effectLst/>
          </p:spPr>
          <p:txBody>
            <a:bodyPr rtlCol="0" anchor="ctr"/>
            <a:lstStyle/>
            <a:p>
              <a:pPr algn="ctr">
                <a:defRPr/>
              </a:pPr>
              <a:endParaRPr lang="en-US" kern="0">
                <a:solidFill>
                  <a:srgbClr val="FFFFFF"/>
                </a:solidFill>
                <a:cs typeface="Arial"/>
              </a:endParaRPr>
            </a:p>
          </p:txBody>
        </p:sp>
        <p:sp>
          <p:nvSpPr>
            <p:cNvPr id="11" name="Rectangle 10">
              <a:extLst>
                <a:ext uri="{FF2B5EF4-FFF2-40B4-BE49-F238E27FC236}">
                  <a16:creationId xmlns:a16="http://schemas.microsoft.com/office/drawing/2014/main" id="{962E6589-1A64-466B-86F7-E5C8C4063B20}"/>
                </a:ext>
              </a:extLst>
            </p:cNvPr>
            <p:cNvSpPr/>
            <p:nvPr/>
          </p:nvSpPr>
          <p:spPr>
            <a:xfrm rot="5400000">
              <a:off x="7246788" y="4294183"/>
              <a:ext cx="800589" cy="756864"/>
            </a:xfrm>
            <a:prstGeom prst="rect">
              <a:avLst/>
            </a:prstGeom>
            <a:solidFill>
              <a:srgbClr val="2A6EBB">
                <a:lumMod val="40000"/>
                <a:lumOff val="60000"/>
              </a:srgbClr>
            </a:solidFill>
            <a:ln w="25400" cap="flat" cmpd="sng" algn="ctr">
              <a:solidFill>
                <a:srgbClr val="0055AA">
                  <a:shade val="50000"/>
                </a:srgbClr>
              </a:solidFill>
              <a:prstDash val="solid"/>
            </a:ln>
            <a:effectLst/>
          </p:spPr>
          <p:txBody>
            <a:bodyPr rtlCol="0" anchor="ctr"/>
            <a:lstStyle/>
            <a:p>
              <a:pPr algn="ctr">
                <a:defRPr/>
              </a:pPr>
              <a:endParaRPr lang="en-US" kern="0">
                <a:solidFill>
                  <a:srgbClr val="FFFFFF"/>
                </a:solidFill>
                <a:cs typeface="Arial"/>
              </a:endParaRPr>
            </a:p>
          </p:txBody>
        </p:sp>
        <p:sp>
          <p:nvSpPr>
            <p:cNvPr id="12" name="Rectangle 11">
              <a:extLst>
                <a:ext uri="{FF2B5EF4-FFF2-40B4-BE49-F238E27FC236}">
                  <a16:creationId xmlns:a16="http://schemas.microsoft.com/office/drawing/2014/main" id="{00F3730C-7D76-4673-88A9-9FFD30CA0BEA}"/>
                </a:ext>
              </a:extLst>
            </p:cNvPr>
            <p:cNvSpPr/>
            <p:nvPr/>
          </p:nvSpPr>
          <p:spPr>
            <a:xfrm>
              <a:off x="6524079" y="4272346"/>
              <a:ext cx="644391" cy="800589"/>
            </a:xfrm>
            <a:prstGeom prst="rect">
              <a:avLst/>
            </a:prstGeom>
            <a:solidFill>
              <a:srgbClr val="2A6EBB">
                <a:lumMod val="40000"/>
                <a:lumOff val="60000"/>
              </a:srgbClr>
            </a:solidFill>
            <a:ln w="25400" cap="flat" cmpd="sng" algn="ctr">
              <a:solidFill>
                <a:srgbClr val="0055AA">
                  <a:shade val="50000"/>
                </a:srgbClr>
              </a:solidFill>
              <a:prstDash val="solid"/>
            </a:ln>
            <a:effectLst/>
          </p:spPr>
          <p:txBody>
            <a:bodyPr rtlCol="0" anchor="ctr"/>
            <a:lstStyle/>
            <a:p>
              <a:pPr algn="ctr">
                <a:defRPr/>
              </a:pPr>
              <a:endParaRPr lang="en-US" kern="0">
                <a:solidFill>
                  <a:srgbClr val="FFFFFF"/>
                </a:solidFill>
                <a:cs typeface="Arial"/>
              </a:endParaRPr>
            </a:p>
          </p:txBody>
        </p:sp>
        <p:sp>
          <p:nvSpPr>
            <p:cNvPr id="13" name="Rectangle 12">
              <a:extLst>
                <a:ext uri="{FF2B5EF4-FFF2-40B4-BE49-F238E27FC236}">
                  <a16:creationId xmlns:a16="http://schemas.microsoft.com/office/drawing/2014/main" id="{A66BB799-890D-45F6-BCA1-75B242833C8B}"/>
                </a:ext>
              </a:extLst>
            </p:cNvPr>
            <p:cNvSpPr/>
            <p:nvPr/>
          </p:nvSpPr>
          <p:spPr>
            <a:xfrm>
              <a:off x="5688630" y="4272320"/>
              <a:ext cx="720917" cy="326460"/>
            </a:xfrm>
            <a:prstGeom prst="rect">
              <a:avLst/>
            </a:prstGeom>
            <a:solidFill>
              <a:srgbClr val="2A6EBB">
                <a:lumMod val="40000"/>
                <a:lumOff val="60000"/>
              </a:srgbClr>
            </a:solidFill>
            <a:ln w="25400" cap="flat" cmpd="sng" algn="ctr">
              <a:solidFill>
                <a:srgbClr val="0055AA">
                  <a:shade val="50000"/>
                </a:srgbClr>
              </a:solidFill>
              <a:prstDash val="solid"/>
            </a:ln>
            <a:effectLst/>
          </p:spPr>
          <p:txBody>
            <a:bodyPr rtlCol="0" anchor="ctr"/>
            <a:lstStyle/>
            <a:p>
              <a:pPr algn="ctr">
                <a:defRPr/>
              </a:pPr>
              <a:endParaRPr lang="en-US" kern="0">
                <a:solidFill>
                  <a:srgbClr val="FFFFFF"/>
                </a:solidFill>
                <a:cs typeface="Arial"/>
              </a:endParaRPr>
            </a:p>
          </p:txBody>
        </p:sp>
        <p:sp>
          <p:nvSpPr>
            <p:cNvPr id="14" name="Rectangle 13">
              <a:extLst>
                <a:ext uri="{FF2B5EF4-FFF2-40B4-BE49-F238E27FC236}">
                  <a16:creationId xmlns:a16="http://schemas.microsoft.com/office/drawing/2014/main" id="{1DA79123-38E5-4EFF-86EB-DAB245296436}"/>
                </a:ext>
              </a:extLst>
            </p:cNvPr>
            <p:cNvSpPr/>
            <p:nvPr/>
          </p:nvSpPr>
          <p:spPr>
            <a:xfrm>
              <a:off x="6087367" y="4746449"/>
              <a:ext cx="322195" cy="326460"/>
            </a:xfrm>
            <a:prstGeom prst="rect">
              <a:avLst/>
            </a:prstGeom>
            <a:solidFill>
              <a:srgbClr val="2A6EBB">
                <a:lumMod val="40000"/>
                <a:lumOff val="60000"/>
              </a:srgbClr>
            </a:solidFill>
            <a:ln w="25400" cap="flat" cmpd="sng" algn="ctr">
              <a:solidFill>
                <a:srgbClr val="0055AA">
                  <a:shade val="50000"/>
                </a:srgbClr>
              </a:solidFill>
              <a:prstDash val="solid"/>
            </a:ln>
            <a:effectLst/>
          </p:spPr>
          <p:txBody>
            <a:bodyPr rtlCol="0" anchor="ctr"/>
            <a:lstStyle/>
            <a:p>
              <a:pPr algn="ctr">
                <a:defRPr/>
              </a:pPr>
              <a:endParaRPr lang="en-US" kern="0">
                <a:solidFill>
                  <a:srgbClr val="FFFFFF"/>
                </a:solidFill>
                <a:cs typeface="Arial"/>
              </a:endParaRPr>
            </a:p>
          </p:txBody>
        </p:sp>
        <p:sp>
          <p:nvSpPr>
            <p:cNvPr id="15" name="TextBox 14">
              <a:extLst>
                <a:ext uri="{FF2B5EF4-FFF2-40B4-BE49-F238E27FC236}">
                  <a16:creationId xmlns:a16="http://schemas.microsoft.com/office/drawing/2014/main" id="{1EB158B6-804B-49F6-8646-146C35B6D493}"/>
                </a:ext>
              </a:extLst>
            </p:cNvPr>
            <p:cNvSpPr txBox="1"/>
            <p:nvPr/>
          </p:nvSpPr>
          <p:spPr>
            <a:xfrm>
              <a:off x="5491885" y="2712005"/>
              <a:ext cx="2788446" cy="198282"/>
            </a:xfrm>
            <a:prstGeom prst="rect">
              <a:avLst/>
            </a:prstGeom>
            <a:solidFill>
              <a:schemeClr val="accent2"/>
            </a:solidFill>
          </p:spPr>
          <p:txBody>
            <a:bodyPr wrap="square" rtlCol="0">
              <a:spAutoFit/>
            </a:bodyPr>
            <a:lstStyle/>
            <a:p>
              <a:pPr algn="ctr"/>
              <a:r>
                <a:rPr lang="en-US" sz="1600" b="1">
                  <a:solidFill>
                    <a:prstClr val="white"/>
                  </a:solidFill>
                  <a:cs typeface="Arial"/>
                </a:rPr>
                <a:t>National Strategic Plan(s)</a:t>
              </a:r>
            </a:p>
          </p:txBody>
        </p:sp>
        <p:sp>
          <p:nvSpPr>
            <p:cNvPr id="16" name="Rectangle 15">
              <a:extLst>
                <a:ext uri="{FF2B5EF4-FFF2-40B4-BE49-F238E27FC236}">
                  <a16:creationId xmlns:a16="http://schemas.microsoft.com/office/drawing/2014/main" id="{437CD1FB-E038-49CC-97E7-7B71EB9F97C5}"/>
                </a:ext>
              </a:extLst>
            </p:cNvPr>
            <p:cNvSpPr/>
            <p:nvPr/>
          </p:nvSpPr>
          <p:spPr>
            <a:xfrm>
              <a:off x="5688644" y="4732801"/>
              <a:ext cx="322195" cy="326460"/>
            </a:xfrm>
            <a:prstGeom prst="rect">
              <a:avLst/>
            </a:prstGeom>
            <a:solidFill>
              <a:srgbClr val="2A6EBB">
                <a:lumMod val="40000"/>
                <a:lumOff val="60000"/>
              </a:srgbClr>
            </a:solidFill>
            <a:ln w="25400" cap="flat" cmpd="sng" algn="ctr">
              <a:solidFill>
                <a:srgbClr val="0055AA">
                  <a:shade val="50000"/>
                </a:srgbClr>
              </a:solidFill>
              <a:prstDash val="solid"/>
            </a:ln>
            <a:effectLst/>
          </p:spPr>
          <p:txBody>
            <a:bodyPr rtlCol="0" anchor="ctr"/>
            <a:lstStyle/>
            <a:p>
              <a:pPr algn="ctr">
                <a:defRPr/>
              </a:pPr>
              <a:endParaRPr lang="en-US" sz="3200" kern="0">
                <a:solidFill>
                  <a:srgbClr val="FFFFFF"/>
                </a:solidFill>
                <a:cs typeface="Arial"/>
              </a:endParaRPr>
            </a:p>
          </p:txBody>
        </p:sp>
        <p:sp>
          <p:nvSpPr>
            <p:cNvPr id="17" name="Rectangle 16">
              <a:extLst>
                <a:ext uri="{FF2B5EF4-FFF2-40B4-BE49-F238E27FC236}">
                  <a16:creationId xmlns:a16="http://schemas.microsoft.com/office/drawing/2014/main" id="{6AE3504F-DADE-4C78-82E6-13515F78D069}"/>
                </a:ext>
              </a:extLst>
            </p:cNvPr>
            <p:cNvSpPr/>
            <p:nvPr/>
          </p:nvSpPr>
          <p:spPr>
            <a:xfrm>
              <a:off x="6523592" y="3676582"/>
              <a:ext cx="1501910" cy="1396355"/>
            </a:xfrm>
            <a:prstGeom prst="rect">
              <a:avLst/>
            </a:prstGeom>
            <a:solidFill>
              <a:schemeClr val="accent3">
                <a:alpha val="30196"/>
              </a:schemeClr>
            </a:solidFill>
            <a:ln w="25400" cap="flat" cmpd="sng" algn="ctr">
              <a:solidFill>
                <a:schemeClr val="accent3"/>
              </a:solidFill>
              <a:prstDash val="solid"/>
            </a:ln>
            <a:effectLst/>
          </p:spPr>
          <p:txBody>
            <a:bodyPr rtlCol="0" anchor="ctr"/>
            <a:lstStyle/>
            <a:p>
              <a:pPr algn="ctr">
                <a:defRPr/>
              </a:pPr>
              <a:endParaRPr lang="en-US" kern="0">
                <a:solidFill>
                  <a:srgbClr val="FFFFFF"/>
                </a:solidFill>
                <a:cs typeface="Arial"/>
              </a:endParaRPr>
            </a:p>
          </p:txBody>
        </p:sp>
        <p:cxnSp>
          <p:nvCxnSpPr>
            <p:cNvPr id="18" name="Straight Connector 17">
              <a:extLst>
                <a:ext uri="{FF2B5EF4-FFF2-40B4-BE49-F238E27FC236}">
                  <a16:creationId xmlns:a16="http://schemas.microsoft.com/office/drawing/2014/main" id="{BDAF82C9-C8CA-427E-91F9-7F0C313DA45A}"/>
                </a:ext>
              </a:extLst>
            </p:cNvPr>
            <p:cNvCxnSpPr>
              <a:stCxn id="17" idx="3"/>
            </p:cNvCxnSpPr>
            <p:nvPr/>
          </p:nvCxnSpPr>
          <p:spPr>
            <a:xfrm flipV="1">
              <a:off x="8025501" y="4374759"/>
              <a:ext cx="706130" cy="1"/>
            </a:xfrm>
            <a:prstGeom prst="line">
              <a:avLst/>
            </a:prstGeom>
            <a:noFill/>
            <a:ln w="28575" cap="flat" cmpd="sng" algn="ctr">
              <a:solidFill>
                <a:schemeClr val="accent3"/>
              </a:solidFill>
              <a:prstDash val="solid"/>
              <a:headEnd type="oval"/>
            </a:ln>
            <a:effectLst/>
          </p:spPr>
        </p:cxnSp>
      </p:grpSp>
      <p:sp>
        <p:nvSpPr>
          <p:cNvPr id="2" name="Plus Sign 1">
            <a:extLst>
              <a:ext uri="{FF2B5EF4-FFF2-40B4-BE49-F238E27FC236}">
                <a16:creationId xmlns:a16="http://schemas.microsoft.com/office/drawing/2014/main" id="{3FD6B1B4-F8A7-4486-9243-929C64B62E29}"/>
              </a:ext>
            </a:extLst>
          </p:cNvPr>
          <p:cNvSpPr/>
          <p:nvPr/>
        </p:nvSpPr>
        <p:spPr>
          <a:xfrm>
            <a:off x="8582052" y="4234186"/>
            <a:ext cx="330689" cy="332897"/>
          </a:xfrm>
          <a:prstGeom prst="mathPlus">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6">
            <a:extLst>
              <a:ext uri="{FF2B5EF4-FFF2-40B4-BE49-F238E27FC236}">
                <a16:creationId xmlns:a16="http://schemas.microsoft.com/office/drawing/2014/main" id="{3474098F-908F-4AD8-9E19-3B323C167E11}"/>
              </a:ext>
            </a:extLst>
          </p:cNvPr>
          <p:cNvSpPr/>
          <p:nvPr/>
        </p:nvSpPr>
        <p:spPr>
          <a:xfrm>
            <a:off x="9196399" y="3279888"/>
            <a:ext cx="1508304" cy="2270331"/>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30" name="TextBox 29">
            <a:extLst>
              <a:ext uri="{FF2B5EF4-FFF2-40B4-BE49-F238E27FC236}">
                <a16:creationId xmlns:a16="http://schemas.microsoft.com/office/drawing/2014/main" id="{B005423C-8E3A-4568-B136-A08F3C99E3F1}"/>
              </a:ext>
            </a:extLst>
          </p:cNvPr>
          <p:cNvSpPr txBox="1"/>
          <p:nvPr/>
        </p:nvSpPr>
        <p:spPr>
          <a:xfrm>
            <a:off x="9321925" y="4234186"/>
            <a:ext cx="1257251" cy="1331262"/>
          </a:xfrm>
          <a:prstGeom prst="rect">
            <a:avLst/>
          </a:prstGeom>
          <a:noFill/>
        </p:spPr>
        <p:txBody>
          <a:bodyPr wrap="square" rtlCol="0">
            <a:spAutoFit/>
          </a:bodyPr>
          <a:lstStyle/>
          <a:p>
            <a:pPr algn="ctr"/>
            <a:r>
              <a:rPr lang="en-US" altLang="ko-KR" sz="1400" b="1">
                <a:solidFill>
                  <a:schemeClr val="tx1">
                    <a:lumMod val="75000"/>
                    <a:lumOff val="25000"/>
                  </a:schemeClr>
                </a:solidFill>
                <a:cs typeface="Arial" pitchFamily="34" charset="0"/>
              </a:rPr>
              <a:t>Prioritized Above Allocation Request</a:t>
            </a:r>
            <a:br>
              <a:rPr lang="en-US" altLang="ko-KR" sz="1400" b="1">
                <a:solidFill>
                  <a:schemeClr val="tx1">
                    <a:lumMod val="75000"/>
                    <a:lumOff val="25000"/>
                  </a:schemeClr>
                </a:solidFill>
                <a:cs typeface="Arial" pitchFamily="34" charset="0"/>
              </a:rPr>
            </a:br>
            <a:r>
              <a:rPr lang="en-US" altLang="ko-KR" sz="1400" b="1">
                <a:solidFill>
                  <a:schemeClr val="tx1">
                    <a:lumMod val="75000"/>
                    <a:lumOff val="25000"/>
                  </a:schemeClr>
                </a:solidFill>
                <a:cs typeface="Arial" pitchFamily="34" charset="0"/>
              </a:rPr>
              <a:t>(PAAR)</a:t>
            </a:r>
          </a:p>
          <a:p>
            <a:pPr algn="ctr"/>
            <a:endParaRPr lang="en-US" altLang="ko-KR" sz="1051" b="1">
              <a:solidFill>
                <a:schemeClr val="tx1">
                  <a:lumMod val="75000"/>
                  <a:lumOff val="25000"/>
                </a:schemeClr>
              </a:solidFill>
              <a:cs typeface="Arial" pitchFamily="34" charset="0"/>
            </a:endParaRPr>
          </a:p>
        </p:txBody>
      </p:sp>
      <p:sp>
        <p:nvSpPr>
          <p:cNvPr id="33" name="Rounded Rectangle 6">
            <a:extLst>
              <a:ext uri="{FF2B5EF4-FFF2-40B4-BE49-F238E27FC236}">
                <a16:creationId xmlns:a16="http://schemas.microsoft.com/office/drawing/2014/main" id="{46D718E0-0A25-4B9A-A9DD-D554113AA2E9}"/>
              </a:ext>
            </a:extLst>
          </p:cNvPr>
          <p:cNvSpPr/>
          <p:nvPr/>
        </p:nvSpPr>
        <p:spPr>
          <a:xfrm>
            <a:off x="6826597" y="3252288"/>
            <a:ext cx="1508304" cy="227033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34" name="TextBox 33">
            <a:extLst>
              <a:ext uri="{FF2B5EF4-FFF2-40B4-BE49-F238E27FC236}">
                <a16:creationId xmlns:a16="http://schemas.microsoft.com/office/drawing/2014/main" id="{9575126E-7BCA-4283-85D1-E93F0697B802}"/>
              </a:ext>
            </a:extLst>
          </p:cNvPr>
          <p:cNvSpPr txBox="1"/>
          <p:nvPr/>
        </p:nvSpPr>
        <p:spPr>
          <a:xfrm>
            <a:off x="6952124" y="4157525"/>
            <a:ext cx="1257251" cy="1170064"/>
          </a:xfrm>
          <a:prstGeom prst="rect">
            <a:avLst/>
          </a:prstGeom>
          <a:noFill/>
        </p:spPr>
        <p:txBody>
          <a:bodyPr wrap="square" rtlCol="0">
            <a:spAutoFit/>
          </a:bodyPr>
          <a:lstStyle/>
          <a:p>
            <a:pPr algn="ctr"/>
            <a:r>
              <a:rPr lang="en-US" altLang="ko-KR" sz="1400" b="1">
                <a:solidFill>
                  <a:schemeClr val="tx1">
                    <a:lumMod val="75000"/>
                    <a:lumOff val="25000"/>
                  </a:schemeClr>
                </a:solidFill>
                <a:cs typeface="Arial" pitchFamily="34" charset="0"/>
              </a:rPr>
              <a:t>Funding Request</a:t>
            </a:r>
          </a:p>
          <a:p>
            <a:pPr algn="ctr"/>
            <a:endParaRPr lang="en-US" altLang="ko-KR" sz="1051" b="1">
              <a:solidFill>
                <a:schemeClr val="tx1">
                  <a:lumMod val="75000"/>
                  <a:lumOff val="25000"/>
                </a:schemeClr>
              </a:solidFill>
              <a:cs typeface="Arial" pitchFamily="34" charset="0"/>
            </a:endParaRPr>
          </a:p>
          <a:p>
            <a:pPr algn="ctr"/>
            <a:r>
              <a:rPr lang="en-US" altLang="ko-KR" sz="1051" b="1">
                <a:solidFill>
                  <a:schemeClr val="tx1">
                    <a:lumMod val="75000"/>
                    <a:lumOff val="25000"/>
                  </a:schemeClr>
                </a:solidFill>
                <a:cs typeface="Arial" pitchFamily="34" charset="0"/>
              </a:rPr>
              <a:t>With prioritized programmatic gaps</a:t>
            </a:r>
            <a:endParaRPr lang="ko-KR" altLang="en-US" sz="1051" b="1">
              <a:solidFill>
                <a:schemeClr val="tx1">
                  <a:lumMod val="75000"/>
                  <a:lumOff val="25000"/>
                </a:schemeClr>
              </a:solidFill>
              <a:cs typeface="Arial" pitchFamily="34" charset="0"/>
            </a:endParaRPr>
          </a:p>
        </p:txBody>
      </p:sp>
      <p:pic>
        <p:nvPicPr>
          <p:cNvPr id="35" name="Picture 34">
            <a:extLst>
              <a:ext uri="{FF2B5EF4-FFF2-40B4-BE49-F238E27FC236}">
                <a16:creationId xmlns:a16="http://schemas.microsoft.com/office/drawing/2014/main" id="{64857ED6-1DDE-41BC-BA38-A66C794971D4}"/>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7170033" y="3395571"/>
            <a:ext cx="821432" cy="818703"/>
          </a:xfrm>
          <a:prstGeom prst="rect">
            <a:avLst/>
          </a:prstGeom>
        </p:spPr>
      </p:pic>
      <p:sp>
        <p:nvSpPr>
          <p:cNvPr id="4" name="Title 3">
            <a:extLst>
              <a:ext uri="{FF2B5EF4-FFF2-40B4-BE49-F238E27FC236}">
                <a16:creationId xmlns:a16="http://schemas.microsoft.com/office/drawing/2014/main" id="{E577A3E2-0E6A-4FD3-915A-4E373311CB5B}"/>
              </a:ext>
            </a:extLst>
          </p:cNvPr>
          <p:cNvSpPr>
            <a:spLocks noGrp="1"/>
          </p:cNvSpPr>
          <p:nvPr>
            <p:ph type="title"/>
          </p:nvPr>
        </p:nvSpPr>
        <p:spPr>
          <a:xfrm>
            <a:off x="358775" y="159453"/>
            <a:ext cx="11473224" cy="730788"/>
          </a:xfrm>
        </p:spPr>
        <p:txBody>
          <a:bodyPr/>
          <a:lstStyle/>
          <a:p>
            <a:r>
              <a:rPr lang="en-US" sz="2800"/>
              <a:t>Funding Request and PAAR: </a:t>
            </a:r>
            <a:br>
              <a:rPr lang="en-US" sz="2800"/>
            </a:br>
            <a:r>
              <a:rPr lang="en-US" sz="2800"/>
              <a:t>Continue to use NSP as foundation</a:t>
            </a:r>
          </a:p>
        </p:txBody>
      </p:sp>
      <p:sp>
        <p:nvSpPr>
          <p:cNvPr id="3" name="Slide Number Placeholder 2">
            <a:extLst>
              <a:ext uri="{FF2B5EF4-FFF2-40B4-BE49-F238E27FC236}">
                <a16:creationId xmlns:a16="http://schemas.microsoft.com/office/drawing/2014/main" id="{FF266C19-871F-4401-B559-C0A736AE9335}"/>
              </a:ext>
            </a:extLst>
          </p:cNvPr>
          <p:cNvSpPr>
            <a:spLocks noGrp="1"/>
          </p:cNvSpPr>
          <p:nvPr>
            <p:ph type="sldNum" sz="quarter" idx="12"/>
          </p:nvPr>
        </p:nvSpPr>
        <p:spPr/>
        <p:txBody>
          <a:bodyPr/>
          <a:lstStyle/>
          <a:p>
            <a:fld id="{1D1E3EDB-D7EB-F14E-A6D1-748C03EC5EDC}" type="slidenum">
              <a:rPr lang="en-US" smtClean="0"/>
              <a:t>17</a:t>
            </a:fld>
            <a:endParaRPr lang="en-US"/>
          </a:p>
        </p:txBody>
      </p:sp>
      <p:pic>
        <p:nvPicPr>
          <p:cNvPr id="27" name="Picture 26">
            <a:extLst>
              <a:ext uri="{FF2B5EF4-FFF2-40B4-BE49-F238E27FC236}">
                <a16:creationId xmlns:a16="http://schemas.microsoft.com/office/drawing/2014/main" id="{F5E0BF0F-5D99-16AE-1F52-FC78718F764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9530011" y="3373197"/>
            <a:ext cx="841077" cy="841077"/>
          </a:xfrm>
          <a:prstGeom prst="rect">
            <a:avLst/>
          </a:prstGeom>
        </p:spPr>
      </p:pic>
    </p:spTree>
    <p:custDataLst>
      <p:tags r:id="rId2"/>
    </p:custDataLst>
    <p:extLst>
      <p:ext uri="{BB962C8B-B14F-4D97-AF65-F5344CB8AC3E}">
        <p14:creationId xmlns:p14="http://schemas.microsoft.com/office/powerpoint/2010/main" val="1794214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FA2EF2D-E829-45F6-8AAA-23C976B000ED}"/>
              </a:ext>
            </a:extLst>
          </p:cNvPr>
          <p:cNvGraphicFramePr>
            <a:graphicFrameLocks noChangeAspect="1"/>
          </p:cNvGraphicFramePr>
          <p:nvPr>
            <p:custDataLst>
              <p:tags r:id="rId3"/>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6" imgW="306" imgH="306" progId="TCLayout.ActiveDocument.1">
                  <p:embed/>
                </p:oleObj>
              </mc:Choice>
              <mc:Fallback>
                <p:oleObj name="think-cell Slide" r:id="rId6" imgW="306" imgH="306" progId="TCLayout.ActiveDocument.1">
                  <p:embed/>
                  <p:pic>
                    <p:nvPicPr>
                      <p:cNvPr id="6" name="Object 5" hidden="1">
                        <a:extLst>
                          <a:ext uri="{FF2B5EF4-FFF2-40B4-BE49-F238E27FC236}">
                            <a16:creationId xmlns:a16="http://schemas.microsoft.com/office/drawing/2014/main" id="{9FA2EF2D-E829-45F6-8AAA-23C976B000ED}"/>
                          </a:ext>
                        </a:extLst>
                      </p:cNvPr>
                      <p:cNvPicPr/>
                      <p:nvPr/>
                    </p:nvPicPr>
                    <p:blipFill>
                      <a:blip r:embed="rId7"/>
                      <a:stretch>
                        <a:fillRect/>
                      </a:stretch>
                    </p:blipFill>
                    <p:spPr>
                      <a:xfrm>
                        <a:off x="1589" y="1589"/>
                        <a:ext cx="1588" cy="1588"/>
                      </a:xfrm>
                      <a:prstGeom prst="rect">
                        <a:avLst/>
                      </a:prstGeom>
                    </p:spPr>
                  </p:pic>
                </p:oleObj>
              </mc:Fallback>
            </mc:AlternateContent>
          </a:graphicData>
        </a:graphic>
      </p:graphicFrame>
      <p:sp>
        <p:nvSpPr>
          <p:cNvPr id="5" name="Title 29">
            <a:extLst>
              <a:ext uri="{FF2B5EF4-FFF2-40B4-BE49-F238E27FC236}">
                <a16:creationId xmlns:a16="http://schemas.microsoft.com/office/drawing/2014/main" id="{4834182E-BE44-40FD-9F10-BE7E9FB14C1E}"/>
              </a:ext>
            </a:extLst>
          </p:cNvPr>
          <p:cNvSpPr txBox="1">
            <a:spLocks noGrp="1"/>
          </p:cNvSpPr>
          <p:nvPr>
            <p:ph type="title"/>
          </p:nvPr>
        </p:nvSpPr>
        <p:spPr>
          <a:xfrm>
            <a:off x="358776" y="113435"/>
            <a:ext cx="11473224" cy="73078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000" kern="1200">
                <a:solidFill>
                  <a:schemeClr val="bg2"/>
                </a:solidFill>
                <a:latin typeface="+mj-lt"/>
                <a:ea typeface="+mj-ea"/>
                <a:cs typeface="+mj-cs"/>
              </a:defRPr>
            </a:lvl1pPr>
          </a:lstStyle>
          <a:p>
            <a:r>
              <a:rPr lang="en-US" sz="3200" dirty="0">
                <a:solidFill>
                  <a:schemeClr val="tx1"/>
                </a:solidFill>
              </a:rPr>
              <a:t>TRP review criteria and funding request submission dates</a:t>
            </a:r>
          </a:p>
        </p:txBody>
      </p:sp>
      <p:sp>
        <p:nvSpPr>
          <p:cNvPr id="7" name="Rectangle 6">
            <a:extLst>
              <a:ext uri="{FF2B5EF4-FFF2-40B4-BE49-F238E27FC236}">
                <a16:creationId xmlns:a16="http://schemas.microsoft.com/office/drawing/2014/main" id="{8040EFFF-C7B2-45C7-8FE2-B103225D4B21}"/>
              </a:ext>
            </a:extLst>
          </p:cNvPr>
          <p:cNvSpPr/>
          <p:nvPr/>
        </p:nvSpPr>
        <p:spPr>
          <a:xfrm>
            <a:off x="346754" y="2680367"/>
            <a:ext cx="2324137" cy="409880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6789" lvl="1" fontAlgn="base">
              <a:spcBef>
                <a:spcPts val="384"/>
              </a:spcBef>
              <a:buClr>
                <a:srgbClr val="0033CC"/>
              </a:buClr>
              <a:buSzPct val="111000"/>
            </a:pPr>
            <a:endParaRPr lang="en-US" sz="1400">
              <a:solidFill>
                <a:srgbClr val="000000"/>
              </a:solidFill>
              <a:latin typeface="+mj-lt"/>
            </a:endParaRPr>
          </a:p>
          <a:p>
            <a:pPr marL="226789" lvl="1" fontAlgn="base">
              <a:spcBef>
                <a:spcPts val="384"/>
              </a:spcBef>
              <a:buClr>
                <a:srgbClr val="0033CC"/>
              </a:buClr>
              <a:buSzPct val="111000"/>
            </a:pPr>
            <a:endParaRPr lang="en-US" sz="1400">
              <a:solidFill>
                <a:srgbClr val="000000"/>
              </a:solidFill>
            </a:endParaRPr>
          </a:p>
        </p:txBody>
      </p:sp>
      <p:sp>
        <p:nvSpPr>
          <p:cNvPr id="9" name="Rectangle 8">
            <a:extLst>
              <a:ext uri="{FF2B5EF4-FFF2-40B4-BE49-F238E27FC236}">
                <a16:creationId xmlns:a16="http://schemas.microsoft.com/office/drawing/2014/main" id="{4E70D941-BC8C-4309-BEF0-C61E2DCB74B9}"/>
              </a:ext>
            </a:extLst>
          </p:cNvPr>
          <p:cNvSpPr/>
          <p:nvPr/>
        </p:nvSpPr>
        <p:spPr>
          <a:xfrm rot="5400000">
            <a:off x="2538359" y="176360"/>
            <a:ext cx="641924" cy="5254157"/>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vert270" lIns="91440" tIns="45720" rIns="91440" bIns="45720" rtlCol="0" anchor="ctr"/>
          <a:lstStyle/>
          <a:p>
            <a:pPr algn="ctr" fontAlgn="base">
              <a:spcBef>
                <a:spcPct val="0"/>
              </a:spcBef>
              <a:spcAft>
                <a:spcPct val="0"/>
              </a:spcAft>
            </a:pPr>
            <a:r>
              <a:rPr lang="en-US" sz="1600" b="1">
                <a:solidFill>
                  <a:srgbClr val="FFFFFF"/>
                </a:solidFill>
              </a:rPr>
              <a:t>TRP review criteria for 2023-2025 allocation period</a:t>
            </a:r>
            <a:endParaRPr lang="en-GB" sz="1600" b="1" strike="sngStrike">
              <a:solidFill>
                <a:srgbClr val="FFFFFF"/>
              </a:solidFill>
            </a:endParaRPr>
          </a:p>
        </p:txBody>
      </p:sp>
      <p:graphicFrame>
        <p:nvGraphicFramePr>
          <p:cNvPr id="2" name="Table 1">
            <a:extLst>
              <a:ext uri="{FF2B5EF4-FFF2-40B4-BE49-F238E27FC236}">
                <a16:creationId xmlns:a16="http://schemas.microsoft.com/office/drawing/2014/main" id="{63D944F6-2100-9776-019A-D7DDACE13BBE}"/>
              </a:ext>
            </a:extLst>
          </p:cNvPr>
          <p:cNvGraphicFramePr>
            <a:graphicFrameLocks noGrp="1"/>
          </p:cNvGraphicFramePr>
          <p:nvPr/>
        </p:nvGraphicFramePr>
        <p:xfrm>
          <a:off x="5728447" y="2482476"/>
          <a:ext cx="6231308" cy="3524042"/>
        </p:xfrm>
        <a:graphic>
          <a:graphicData uri="http://schemas.openxmlformats.org/drawingml/2006/table">
            <a:tbl>
              <a:tblPr/>
              <a:tblGrid>
                <a:gridCol w="1290918">
                  <a:extLst>
                    <a:ext uri="{9D8B030D-6E8A-4147-A177-3AD203B41FA5}">
                      <a16:colId xmlns:a16="http://schemas.microsoft.com/office/drawing/2014/main" val="1951029988"/>
                    </a:ext>
                  </a:extLst>
                </a:gridCol>
                <a:gridCol w="1824736">
                  <a:extLst>
                    <a:ext uri="{9D8B030D-6E8A-4147-A177-3AD203B41FA5}">
                      <a16:colId xmlns:a16="http://schemas.microsoft.com/office/drawing/2014/main" val="600087514"/>
                    </a:ext>
                  </a:extLst>
                </a:gridCol>
                <a:gridCol w="1557827">
                  <a:extLst>
                    <a:ext uri="{9D8B030D-6E8A-4147-A177-3AD203B41FA5}">
                      <a16:colId xmlns:a16="http://schemas.microsoft.com/office/drawing/2014/main" val="283705681"/>
                    </a:ext>
                  </a:extLst>
                </a:gridCol>
                <a:gridCol w="1557827">
                  <a:extLst>
                    <a:ext uri="{9D8B030D-6E8A-4147-A177-3AD203B41FA5}">
                      <a16:colId xmlns:a16="http://schemas.microsoft.com/office/drawing/2014/main" val="1365989177"/>
                    </a:ext>
                  </a:extLst>
                </a:gridCol>
              </a:tblGrid>
              <a:tr h="799996">
                <a:tc>
                  <a:txBody>
                    <a:bodyPr/>
                    <a:lstStyle/>
                    <a:p>
                      <a:pPr algn="ctr" fontAlgn="t" latinLnBrk="0"/>
                      <a:r>
                        <a:rPr lang="en-US" sz="1600" b="1">
                          <a:effectLst/>
                        </a:rPr>
                        <a:t>Window</a:t>
                      </a:r>
                      <a:endParaRPr lang="en-US" sz="160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latinLnBrk="0"/>
                      <a:r>
                        <a:rPr lang="en-US" sz="1600" b="1">
                          <a:effectLst/>
                        </a:rPr>
                        <a:t>2023 submission dates</a:t>
                      </a:r>
                      <a:endParaRPr lang="en-US" sz="160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latinLnBrk="0"/>
                      <a:r>
                        <a:rPr lang="en-US" sz="1600" b="1">
                          <a:effectLst/>
                        </a:rPr>
                        <a:t>2023 TRP meetings</a:t>
                      </a:r>
                      <a:endParaRPr lang="en-US" sz="160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latinLnBrk="0"/>
                      <a:r>
                        <a:rPr lang="en-US" sz="1600" b="1">
                          <a:effectLst/>
                        </a:rPr>
                        <a:t>Notes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01797329"/>
                  </a:ext>
                </a:extLst>
              </a:tr>
              <a:tr h="620926">
                <a:tc>
                  <a:txBody>
                    <a:bodyPr/>
                    <a:lstStyle/>
                    <a:p>
                      <a:pPr algn="ctr" latinLnBrk="0"/>
                      <a:r>
                        <a:rPr lang="en-US" sz="1400">
                          <a:effectLst/>
                        </a:rPr>
                        <a:t>Window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latinLnBrk="0"/>
                      <a:r>
                        <a:rPr lang="en-US" sz="1400">
                          <a:effectLst/>
                        </a:rPr>
                        <a:t>20 March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latinLnBrk="0"/>
                      <a:r>
                        <a:rPr lang="en-US" sz="1400">
                          <a:effectLst/>
                        </a:rPr>
                        <a:t>24 April – 5 May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latinLnBrk="0"/>
                      <a:r>
                        <a:rPr lang="en-US" sz="1400">
                          <a:solidFill>
                            <a:schemeClr val="accent2">
                              <a:lumMod val="75000"/>
                            </a:schemeClr>
                          </a:solidFill>
                          <a:effectLst/>
                        </a:rPr>
                        <a:t>Strongly recommended for countries with grants ending Dec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35201250"/>
                  </a:ext>
                </a:extLst>
              </a:tr>
              <a:tr h="620926">
                <a:tc>
                  <a:txBody>
                    <a:bodyPr/>
                    <a:lstStyle/>
                    <a:p>
                      <a:pPr algn="ctr" latinLnBrk="0"/>
                      <a:r>
                        <a:rPr lang="en-US" sz="1400">
                          <a:effectLst/>
                        </a:rPr>
                        <a:t>Window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latinLnBrk="0"/>
                      <a:r>
                        <a:rPr lang="en-US" sz="1400">
                          <a:effectLst/>
                        </a:rPr>
                        <a:t>29 May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latinLnBrk="0"/>
                      <a:r>
                        <a:rPr lang="en-US" sz="1400">
                          <a:effectLst/>
                        </a:rPr>
                        <a:t>3 July – 17 July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latinLnBrk="0"/>
                      <a:endParaRPr lang="en-US" sz="140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31416678"/>
                  </a:ext>
                </a:extLst>
              </a:tr>
              <a:tr h="620926">
                <a:tc>
                  <a:txBody>
                    <a:bodyPr/>
                    <a:lstStyle/>
                    <a:p>
                      <a:pPr algn="ctr" latinLnBrk="0"/>
                      <a:r>
                        <a:rPr lang="en-US" sz="1400">
                          <a:effectLst/>
                        </a:rPr>
                        <a:t>Window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latinLnBrk="0"/>
                      <a:r>
                        <a:rPr lang="en-US" sz="1400">
                          <a:effectLst/>
                        </a:rPr>
                        <a:t>21 August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latinLnBrk="0"/>
                      <a:r>
                        <a:rPr lang="en-US" sz="1400">
                          <a:effectLst/>
                        </a:rPr>
                        <a:t>25 September</a:t>
                      </a:r>
                    </a:p>
                    <a:p>
                      <a:pPr algn="ctr" fontAlgn="t" latinLnBrk="0"/>
                      <a:r>
                        <a:rPr lang="en-US" sz="1400">
                          <a:effectLst/>
                        </a:rPr>
                        <a:t> – 6 October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latinLnBrk="0"/>
                      <a:r>
                        <a:rPr lang="en-US" sz="1400">
                          <a:solidFill>
                            <a:schemeClr val="accent2">
                              <a:lumMod val="75000"/>
                            </a:schemeClr>
                          </a:solidFill>
                          <a:effectLst/>
                        </a:rPr>
                        <a:t>Recommended for countries with grants ending in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83174564"/>
                  </a:ext>
                </a:extLst>
              </a:tr>
            </a:tbl>
          </a:graphicData>
        </a:graphic>
      </p:graphicFrame>
      <p:sp>
        <p:nvSpPr>
          <p:cNvPr id="27" name="TextBox 26">
            <a:extLst>
              <a:ext uri="{FF2B5EF4-FFF2-40B4-BE49-F238E27FC236}">
                <a16:creationId xmlns:a16="http://schemas.microsoft.com/office/drawing/2014/main" id="{A7D54ED5-741C-2557-C5ED-7369387991BE}"/>
              </a:ext>
            </a:extLst>
          </p:cNvPr>
          <p:cNvSpPr txBox="1"/>
          <p:nvPr/>
        </p:nvSpPr>
        <p:spPr>
          <a:xfrm>
            <a:off x="358777" y="1414034"/>
            <a:ext cx="11473223" cy="646331"/>
          </a:xfrm>
          <a:prstGeom prst="rect">
            <a:avLst/>
          </a:prstGeom>
          <a:noFill/>
        </p:spPr>
        <p:txBody>
          <a:bodyPr wrap="square">
            <a:spAutoFit/>
          </a:bodyPr>
          <a:lstStyle/>
          <a:p>
            <a:pPr algn="ctr">
              <a:defRPr/>
            </a:pPr>
            <a:r>
              <a:rPr lang="en-US" sz="1800" b="1" kern="0">
                <a:solidFill>
                  <a:srgbClr val="000000"/>
                </a:solidFill>
              </a:rPr>
              <a:t>The Technical Review Panel assesses funding requests to ensure Global Fund investments are strategically focused, technically sound, poised for sustainability and have potential for impact. </a:t>
            </a:r>
            <a:endParaRPr lang="en-US" sz="1800" b="1" kern="0">
              <a:solidFill>
                <a:srgbClr val="000000"/>
              </a:solidFill>
              <a:cs typeface="Arial"/>
            </a:endParaRPr>
          </a:p>
        </p:txBody>
      </p:sp>
      <p:graphicFrame>
        <p:nvGraphicFramePr>
          <p:cNvPr id="3" name="Diagram 2">
            <a:extLst>
              <a:ext uri="{FF2B5EF4-FFF2-40B4-BE49-F238E27FC236}">
                <a16:creationId xmlns:a16="http://schemas.microsoft.com/office/drawing/2014/main" id="{7E608530-2CE1-0AF4-A6DE-FFA0D42B17D5}"/>
              </a:ext>
            </a:extLst>
          </p:cNvPr>
          <p:cNvGraphicFramePr/>
          <p:nvPr/>
        </p:nvGraphicFramePr>
        <p:xfrm>
          <a:off x="232242" y="2844751"/>
          <a:ext cx="5254158" cy="37930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2"/>
    </p:custDataLst>
    <p:extLst>
      <p:ext uri="{BB962C8B-B14F-4D97-AF65-F5344CB8AC3E}">
        <p14:creationId xmlns:p14="http://schemas.microsoft.com/office/powerpoint/2010/main" val="3445020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33617A-E1BD-47B5-9DED-3373E835A2D8}"/>
              </a:ext>
            </a:extLst>
          </p:cNvPr>
          <p:cNvSpPr/>
          <p:nvPr/>
        </p:nvSpPr>
        <p:spPr>
          <a:xfrm>
            <a:off x="50792" y="5762654"/>
            <a:ext cx="2234164"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hidden="1">
            <a:extLst>
              <a:ext uri="{FF2B5EF4-FFF2-40B4-BE49-F238E27FC236}">
                <a16:creationId xmlns:a16="http://schemas.microsoft.com/office/drawing/2014/main" id="{D5F61F9E-145B-49AD-BCDA-30DBF16B7482}"/>
              </a:ext>
            </a:extLst>
          </p:cNvPr>
          <p:cNvGraphicFramePr>
            <a:graphicFrameLocks noChangeAspect="1"/>
          </p:cNvGraphicFramePr>
          <p:nvPr>
            <p:custDataLst>
              <p:tags r:id="rId3"/>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7" imgW="306" imgH="306" progId="TCLayout.ActiveDocument.1">
                  <p:embed/>
                </p:oleObj>
              </mc:Choice>
              <mc:Fallback>
                <p:oleObj name="think-cell Slide" r:id="rId7" imgW="306" imgH="306" progId="TCLayout.ActiveDocument.1">
                  <p:embed/>
                  <p:pic>
                    <p:nvPicPr>
                      <p:cNvPr id="7" name="Object 6" hidden="1">
                        <a:extLst>
                          <a:ext uri="{FF2B5EF4-FFF2-40B4-BE49-F238E27FC236}">
                            <a16:creationId xmlns:a16="http://schemas.microsoft.com/office/drawing/2014/main" id="{D5F61F9E-145B-49AD-BCDA-30DBF16B7482}"/>
                          </a:ext>
                        </a:extLst>
                      </p:cNvPr>
                      <p:cNvPicPr/>
                      <p:nvPr/>
                    </p:nvPicPr>
                    <p:blipFill>
                      <a:blip r:embed="rId8"/>
                      <a:stretch>
                        <a:fillRect/>
                      </a:stretch>
                    </p:blipFill>
                    <p:spPr>
                      <a:xfrm>
                        <a:off x="1589" y="1589"/>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359978E1-FD23-4D10-AFFB-C8A6DE2543F2}"/>
              </a:ext>
            </a:extLst>
          </p:cNvPr>
          <p:cNvSpPr/>
          <p:nvPr>
            <p:custDataLst>
              <p:tags r:id="rId4"/>
            </p:custDataLst>
          </p:nvPr>
        </p:nvSpPr>
        <p:spPr>
          <a:xfrm>
            <a:off x="1" y="1"/>
            <a:ext cx="158751" cy="158751"/>
          </a:xfrm>
          <a:prstGeom prst="rect">
            <a:avLst/>
          </a:prstGeom>
          <a:solidFill>
            <a:srgbClr val="FFAA2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4377"/>
            <a:endParaRPr lang="en-US" sz="2000">
              <a:solidFill>
                <a:prstClr val="white"/>
              </a:solidFill>
              <a:latin typeface="Arial" panose="020B0604020202020204" pitchFamily="34" charset="0"/>
              <a:sym typeface="Arial" panose="020B0604020202020204" pitchFamily="34" charset="0"/>
            </a:endParaRPr>
          </a:p>
        </p:txBody>
      </p:sp>
      <p:sp>
        <p:nvSpPr>
          <p:cNvPr id="5" name="Title 1">
            <a:extLst>
              <a:ext uri="{FF2B5EF4-FFF2-40B4-BE49-F238E27FC236}">
                <a16:creationId xmlns:a16="http://schemas.microsoft.com/office/drawing/2014/main" id="{6773CBAB-C879-4F91-8753-AD470CFD3345}"/>
              </a:ext>
            </a:extLst>
          </p:cNvPr>
          <p:cNvSpPr>
            <a:spLocks noGrp="1"/>
          </p:cNvSpPr>
          <p:nvPr>
            <p:ph type="title"/>
          </p:nvPr>
        </p:nvSpPr>
        <p:spPr>
          <a:xfrm>
            <a:off x="365760" y="338328"/>
            <a:ext cx="11473224" cy="730788"/>
          </a:xfrm>
        </p:spPr>
        <p:txBody>
          <a:bodyPr vert="horz"/>
          <a:lstStyle/>
          <a:p>
            <a:r>
              <a:rPr lang="en-US" sz="3200"/>
              <a:t>2023-2025 Application Package</a:t>
            </a:r>
            <a:endParaRPr lang="en-US" sz="3200">
              <a:latin typeface="+mn-lt"/>
            </a:endParaRPr>
          </a:p>
        </p:txBody>
      </p:sp>
      <p:grpSp>
        <p:nvGrpSpPr>
          <p:cNvPr id="3" name="Group 2">
            <a:extLst>
              <a:ext uri="{FF2B5EF4-FFF2-40B4-BE49-F238E27FC236}">
                <a16:creationId xmlns:a16="http://schemas.microsoft.com/office/drawing/2014/main" id="{24EA55D2-55C8-6AC2-9A9B-15C0261A191B}"/>
              </a:ext>
            </a:extLst>
          </p:cNvPr>
          <p:cNvGrpSpPr/>
          <p:nvPr/>
        </p:nvGrpSpPr>
        <p:grpSpPr>
          <a:xfrm>
            <a:off x="65868" y="853216"/>
            <a:ext cx="1908000" cy="1527261"/>
            <a:chOff x="365760" y="1230606"/>
            <a:chExt cx="1918800" cy="1527261"/>
          </a:xfrm>
        </p:grpSpPr>
        <p:sp>
          <p:nvSpPr>
            <p:cNvPr id="23" name="TextBox 22">
              <a:extLst>
                <a:ext uri="{FF2B5EF4-FFF2-40B4-BE49-F238E27FC236}">
                  <a16:creationId xmlns:a16="http://schemas.microsoft.com/office/drawing/2014/main" id="{0FF82C8C-3473-4460-A644-22F1DE0B2BBF}"/>
                </a:ext>
              </a:extLst>
            </p:cNvPr>
            <p:cNvSpPr txBox="1"/>
            <p:nvPr/>
          </p:nvSpPr>
          <p:spPr>
            <a:xfrm>
              <a:off x="365760" y="1230606"/>
              <a:ext cx="1918800" cy="646331"/>
            </a:xfrm>
            <a:prstGeom prst="rect">
              <a:avLst/>
            </a:prstGeom>
            <a:noFill/>
          </p:spPr>
          <p:txBody>
            <a:bodyPr wrap="square" rtlCol="0">
              <a:spAutoFit/>
            </a:bodyPr>
            <a:lstStyle/>
            <a:p>
              <a:pPr algn="ctr" defTabSz="914377"/>
              <a:r>
                <a:rPr lang="en-US" sz="1200" b="1">
                  <a:latin typeface="+mj-lt"/>
                </a:rPr>
                <a:t>Funding Request Narrative</a:t>
              </a:r>
            </a:p>
          </p:txBody>
        </p:sp>
        <p:pic>
          <p:nvPicPr>
            <p:cNvPr id="30" name="Picture 29">
              <a:extLst>
                <a:ext uri="{FF2B5EF4-FFF2-40B4-BE49-F238E27FC236}">
                  <a16:creationId xmlns:a16="http://schemas.microsoft.com/office/drawing/2014/main" id="{3C8BE4B9-C901-E083-8493-A1D9DB50C0D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9664" y="1886876"/>
              <a:ext cx="870991" cy="870991"/>
            </a:xfrm>
            <a:prstGeom prst="rect">
              <a:avLst/>
            </a:prstGeom>
          </p:spPr>
        </p:pic>
      </p:grpSp>
      <p:grpSp>
        <p:nvGrpSpPr>
          <p:cNvPr id="10" name="Group 9">
            <a:extLst>
              <a:ext uri="{FF2B5EF4-FFF2-40B4-BE49-F238E27FC236}">
                <a16:creationId xmlns:a16="http://schemas.microsoft.com/office/drawing/2014/main" id="{483525C8-DC89-7A30-1040-5F9B6A877BC5}"/>
              </a:ext>
            </a:extLst>
          </p:cNvPr>
          <p:cNvGrpSpPr/>
          <p:nvPr/>
        </p:nvGrpSpPr>
        <p:grpSpPr>
          <a:xfrm>
            <a:off x="1736340" y="858185"/>
            <a:ext cx="1908000" cy="1517322"/>
            <a:chOff x="1629906" y="1230606"/>
            <a:chExt cx="1907602" cy="1517322"/>
          </a:xfrm>
        </p:grpSpPr>
        <p:sp>
          <p:nvSpPr>
            <p:cNvPr id="20" name="TextBox 19">
              <a:extLst>
                <a:ext uri="{FF2B5EF4-FFF2-40B4-BE49-F238E27FC236}">
                  <a16:creationId xmlns:a16="http://schemas.microsoft.com/office/drawing/2014/main" id="{3E9D64F6-83A9-498A-85F7-C3BE1C469564}"/>
                </a:ext>
              </a:extLst>
            </p:cNvPr>
            <p:cNvSpPr txBox="1"/>
            <p:nvPr/>
          </p:nvSpPr>
          <p:spPr>
            <a:xfrm>
              <a:off x="1629906" y="1230606"/>
              <a:ext cx="1907602" cy="461665"/>
            </a:xfrm>
            <a:prstGeom prst="rect">
              <a:avLst/>
            </a:prstGeom>
            <a:noFill/>
          </p:spPr>
          <p:txBody>
            <a:bodyPr wrap="square" rtlCol="0">
              <a:spAutoFit/>
            </a:bodyPr>
            <a:lstStyle/>
            <a:p>
              <a:pPr algn="ctr" defTabSz="914377"/>
              <a:r>
                <a:rPr lang="en-US" sz="1200" b="1">
                  <a:latin typeface="+mj-lt"/>
                </a:rPr>
                <a:t>Performance Framework</a:t>
              </a:r>
            </a:p>
          </p:txBody>
        </p:sp>
        <p:pic>
          <p:nvPicPr>
            <p:cNvPr id="33" name="Picture 32" descr="Shape&#10;&#10;Description automatically generated with low confidence">
              <a:extLst>
                <a:ext uri="{FF2B5EF4-FFF2-40B4-BE49-F238E27FC236}">
                  <a16:creationId xmlns:a16="http://schemas.microsoft.com/office/drawing/2014/main" id="{15346AE3-1CB5-9792-1D7E-58D98313F7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48211" y="1876936"/>
              <a:ext cx="870992" cy="870992"/>
            </a:xfrm>
            <a:prstGeom prst="rect">
              <a:avLst/>
            </a:prstGeom>
          </p:spPr>
        </p:pic>
      </p:grpSp>
      <p:grpSp>
        <p:nvGrpSpPr>
          <p:cNvPr id="53" name="Group 52">
            <a:extLst>
              <a:ext uri="{FF2B5EF4-FFF2-40B4-BE49-F238E27FC236}">
                <a16:creationId xmlns:a16="http://schemas.microsoft.com/office/drawing/2014/main" id="{50E429D5-A565-9D0F-0671-A301B9E34BBF}"/>
              </a:ext>
            </a:extLst>
          </p:cNvPr>
          <p:cNvGrpSpPr/>
          <p:nvPr/>
        </p:nvGrpSpPr>
        <p:grpSpPr>
          <a:xfrm>
            <a:off x="3423489" y="858185"/>
            <a:ext cx="1908000" cy="1517322"/>
            <a:chOff x="1629906" y="1230606"/>
            <a:chExt cx="1907602" cy="1517322"/>
          </a:xfrm>
        </p:grpSpPr>
        <p:sp>
          <p:nvSpPr>
            <p:cNvPr id="54" name="TextBox 53">
              <a:extLst>
                <a:ext uri="{FF2B5EF4-FFF2-40B4-BE49-F238E27FC236}">
                  <a16:creationId xmlns:a16="http://schemas.microsoft.com/office/drawing/2014/main" id="{5C5CE797-434A-96C4-5CD9-0A6B388BADC6}"/>
                </a:ext>
              </a:extLst>
            </p:cNvPr>
            <p:cNvSpPr txBox="1"/>
            <p:nvPr/>
          </p:nvSpPr>
          <p:spPr>
            <a:xfrm>
              <a:off x="1629906" y="1230606"/>
              <a:ext cx="1907602" cy="276999"/>
            </a:xfrm>
            <a:prstGeom prst="rect">
              <a:avLst/>
            </a:prstGeom>
            <a:noFill/>
          </p:spPr>
          <p:txBody>
            <a:bodyPr wrap="square" rtlCol="0">
              <a:spAutoFit/>
            </a:bodyPr>
            <a:lstStyle/>
            <a:p>
              <a:pPr algn="ctr" defTabSz="914377"/>
              <a:r>
                <a:rPr lang="en-US" sz="1200" b="1">
                  <a:latin typeface="+mj-lt"/>
                </a:rPr>
                <a:t>Detailed Budget</a:t>
              </a:r>
            </a:p>
          </p:txBody>
        </p:sp>
        <p:pic>
          <p:nvPicPr>
            <p:cNvPr id="55" name="Picture 54">
              <a:extLst>
                <a:ext uri="{FF2B5EF4-FFF2-40B4-BE49-F238E27FC236}">
                  <a16:creationId xmlns:a16="http://schemas.microsoft.com/office/drawing/2014/main" id="{11534560-0132-AC8B-863A-20A9FEFE52ED}"/>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2148211" y="1876936"/>
              <a:ext cx="870992" cy="870992"/>
            </a:xfrm>
            <a:prstGeom prst="rect">
              <a:avLst/>
            </a:prstGeom>
          </p:spPr>
        </p:pic>
      </p:grpSp>
      <p:grpSp>
        <p:nvGrpSpPr>
          <p:cNvPr id="56" name="Group 55">
            <a:extLst>
              <a:ext uri="{FF2B5EF4-FFF2-40B4-BE49-F238E27FC236}">
                <a16:creationId xmlns:a16="http://schemas.microsoft.com/office/drawing/2014/main" id="{6238F80F-62D9-8E13-48DC-4DDC9E0BA835}"/>
              </a:ext>
            </a:extLst>
          </p:cNvPr>
          <p:cNvGrpSpPr/>
          <p:nvPr/>
        </p:nvGrpSpPr>
        <p:grpSpPr>
          <a:xfrm>
            <a:off x="5083637" y="858185"/>
            <a:ext cx="1908000" cy="1517322"/>
            <a:chOff x="1629906" y="1230606"/>
            <a:chExt cx="1907602" cy="1517322"/>
          </a:xfrm>
        </p:grpSpPr>
        <p:sp>
          <p:nvSpPr>
            <p:cNvPr id="57" name="TextBox 56">
              <a:extLst>
                <a:ext uri="{FF2B5EF4-FFF2-40B4-BE49-F238E27FC236}">
                  <a16:creationId xmlns:a16="http://schemas.microsoft.com/office/drawing/2014/main" id="{8F9D074F-4004-4D67-0542-66374B984A53}"/>
                </a:ext>
              </a:extLst>
            </p:cNvPr>
            <p:cNvSpPr txBox="1"/>
            <p:nvPr/>
          </p:nvSpPr>
          <p:spPr>
            <a:xfrm>
              <a:off x="1629906" y="1230606"/>
              <a:ext cx="1907602" cy="461665"/>
            </a:xfrm>
            <a:prstGeom prst="rect">
              <a:avLst/>
            </a:prstGeom>
            <a:noFill/>
          </p:spPr>
          <p:txBody>
            <a:bodyPr wrap="square" rtlCol="0">
              <a:spAutoFit/>
            </a:bodyPr>
            <a:lstStyle/>
            <a:p>
              <a:pPr algn="ctr" defTabSz="914377"/>
              <a:r>
                <a:rPr lang="en-US" sz="1200" b="1">
                  <a:latin typeface="+mj-lt"/>
                </a:rPr>
                <a:t>Programmatic </a:t>
              </a:r>
            </a:p>
            <a:p>
              <a:pPr algn="ctr" defTabSz="914377"/>
              <a:r>
                <a:rPr lang="en-US" sz="1200" b="1">
                  <a:latin typeface="+mj-lt"/>
                </a:rPr>
                <a:t>Gap Tables</a:t>
              </a:r>
            </a:p>
          </p:txBody>
        </p:sp>
        <p:pic>
          <p:nvPicPr>
            <p:cNvPr id="58" name="Picture 57">
              <a:extLst>
                <a:ext uri="{FF2B5EF4-FFF2-40B4-BE49-F238E27FC236}">
                  <a16:creationId xmlns:a16="http://schemas.microsoft.com/office/drawing/2014/main" id="{686BA6A5-68DE-41F7-9A29-3679953D8126}"/>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2148211" y="1876936"/>
              <a:ext cx="870992" cy="870992"/>
            </a:xfrm>
            <a:prstGeom prst="rect">
              <a:avLst/>
            </a:prstGeom>
          </p:spPr>
        </p:pic>
      </p:grpSp>
      <p:grpSp>
        <p:nvGrpSpPr>
          <p:cNvPr id="59" name="Group 58">
            <a:extLst>
              <a:ext uri="{FF2B5EF4-FFF2-40B4-BE49-F238E27FC236}">
                <a16:creationId xmlns:a16="http://schemas.microsoft.com/office/drawing/2014/main" id="{024D56E0-54F8-8AF5-C6EA-77D34ECF2D38}"/>
              </a:ext>
            </a:extLst>
          </p:cNvPr>
          <p:cNvGrpSpPr/>
          <p:nvPr/>
        </p:nvGrpSpPr>
        <p:grpSpPr>
          <a:xfrm>
            <a:off x="6781110" y="858185"/>
            <a:ext cx="1908000" cy="1517322"/>
            <a:chOff x="1629906" y="1230606"/>
            <a:chExt cx="1907602" cy="1517322"/>
          </a:xfrm>
        </p:grpSpPr>
        <p:sp>
          <p:nvSpPr>
            <p:cNvPr id="60" name="TextBox 59">
              <a:extLst>
                <a:ext uri="{FF2B5EF4-FFF2-40B4-BE49-F238E27FC236}">
                  <a16:creationId xmlns:a16="http://schemas.microsoft.com/office/drawing/2014/main" id="{C2F56D10-4630-4B35-77A0-BF0EC8387BD0}"/>
                </a:ext>
              </a:extLst>
            </p:cNvPr>
            <p:cNvSpPr txBox="1"/>
            <p:nvPr/>
          </p:nvSpPr>
          <p:spPr>
            <a:xfrm>
              <a:off x="1629906" y="1230606"/>
              <a:ext cx="1907602" cy="461665"/>
            </a:xfrm>
            <a:prstGeom prst="rect">
              <a:avLst/>
            </a:prstGeom>
            <a:noFill/>
          </p:spPr>
          <p:txBody>
            <a:bodyPr wrap="square" rtlCol="0">
              <a:spAutoFit/>
            </a:bodyPr>
            <a:lstStyle/>
            <a:p>
              <a:pPr algn="ctr" defTabSz="914377"/>
              <a:r>
                <a:rPr lang="en-US" sz="1200" b="1">
                  <a:latin typeface="+mj-lt"/>
                </a:rPr>
                <a:t>Funding Landscape Tables</a:t>
              </a:r>
            </a:p>
          </p:txBody>
        </p:sp>
        <p:pic>
          <p:nvPicPr>
            <p:cNvPr id="61" name="Picture 60">
              <a:extLst>
                <a:ext uri="{FF2B5EF4-FFF2-40B4-BE49-F238E27FC236}">
                  <a16:creationId xmlns:a16="http://schemas.microsoft.com/office/drawing/2014/main" id="{2EB5CF65-BB3D-C46B-6D1F-207434CABB9B}"/>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2151115" y="1876936"/>
              <a:ext cx="865184" cy="870992"/>
            </a:xfrm>
            <a:prstGeom prst="rect">
              <a:avLst/>
            </a:prstGeom>
          </p:spPr>
        </p:pic>
      </p:grpSp>
      <p:grpSp>
        <p:nvGrpSpPr>
          <p:cNvPr id="62" name="Group 61">
            <a:extLst>
              <a:ext uri="{FF2B5EF4-FFF2-40B4-BE49-F238E27FC236}">
                <a16:creationId xmlns:a16="http://schemas.microsoft.com/office/drawing/2014/main" id="{6708EB3D-A453-8E0C-C4AE-78FD314DDB83}"/>
              </a:ext>
            </a:extLst>
          </p:cNvPr>
          <p:cNvGrpSpPr/>
          <p:nvPr/>
        </p:nvGrpSpPr>
        <p:grpSpPr>
          <a:xfrm>
            <a:off x="8459920" y="858185"/>
            <a:ext cx="1908000" cy="1517322"/>
            <a:chOff x="1629906" y="1230606"/>
            <a:chExt cx="1907602" cy="1517322"/>
          </a:xfrm>
        </p:grpSpPr>
        <p:sp>
          <p:nvSpPr>
            <p:cNvPr id="63" name="TextBox 62">
              <a:extLst>
                <a:ext uri="{FF2B5EF4-FFF2-40B4-BE49-F238E27FC236}">
                  <a16:creationId xmlns:a16="http://schemas.microsoft.com/office/drawing/2014/main" id="{B9EE9B2F-B91D-2C84-CF87-1998484CBB93}"/>
                </a:ext>
              </a:extLst>
            </p:cNvPr>
            <p:cNvSpPr txBox="1"/>
            <p:nvPr/>
          </p:nvSpPr>
          <p:spPr>
            <a:xfrm>
              <a:off x="1629906" y="1230606"/>
              <a:ext cx="1907602" cy="461665"/>
            </a:xfrm>
            <a:prstGeom prst="rect">
              <a:avLst/>
            </a:prstGeom>
            <a:noFill/>
          </p:spPr>
          <p:txBody>
            <a:bodyPr wrap="square" rtlCol="0">
              <a:spAutoFit/>
            </a:bodyPr>
            <a:lstStyle/>
            <a:p>
              <a:pPr algn="ctr" defTabSz="914377"/>
              <a:r>
                <a:rPr lang="en-US" sz="1200" b="1">
                  <a:latin typeface="+mj-lt"/>
                </a:rPr>
                <a:t>Prioritized Above Allocation Request</a:t>
              </a:r>
            </a:p>
          </p:txBody>
        </p:sp>
        <p:pic>
          <p:nvPicPr>
            <p:cNvPr id="64" name="Picture 63">
              <a:extLst>
                <a:ext uri="{FF2B5EF4-FFF2-40B4-BE49-F238E27FC236}">
                  <a16:creationId xmlns:a16="http://schemas.microsoft.com/office/drawing/2014/main" id="{F973AAE4-60F7-441D-311D-A33D92DA8141}"/>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2148211" y="1876936"/>
              <a:ext cx="870992" cy="870992"/>
            </a:xfrm>
            <a:prstGeom prst="rect">
              <a:avLst/>
            </a:prstGeom>
          </p:spPr>
        </p:pic>
      </p:grpSp>
      <p:grpSp>
        <p:nvGrpSpPr>
          <p:cNvPr id="65" name="Group 64">
            <a:extLst>
              <a:ext uri="{FF2B5EF4-FFF2-40B4-BE49-F238E27FC236}">
                <a16:creationId xmlns:a16="http://schemas.microsoft.com/office/drawing/2014/main" id="{DD70212F-4C5D-3FD2-5044-916337BEE5CB}"/>
              </a:ext>
            </a:extLst>
          </p:cNvPr>
          <p:cNvGrpSpPr/>
          <p:nvPr/>
        </p:nvGrpSpPr>
        <p:grpSpPr>
          <a:xfrm>
            <a:off x="10124606" y="858185"/>
            <a:ext cx="1908000" cy="1517322"/>
            <a:chOff x="1629906" y="1230606"/>
            <a:chExt cx="1907602" cy="1517322"/>
          </a:xfrm>
        </p:grpSpPr>
        <p:sp>
          <p:nvSpPr>
            <p:cNvPr id="66" name="TextBox 65">
              <a:extLst>
                <a:ext uri="{FF2B5EF4-FFF2-40B4-BE49-F238E27FC236}">
                  <a16:creationId xmlns:a16="http://schemas.microsoft.com/office/drawing/2014/main" id="{993E34DE-412C-9CFF-0D41-435C0EDC8C4A}"/>
                </a:ext>
              </a:extLst>
            </p:cNvPr>
            <p:cNvSpPr txBox="1"/>
            <p:nvPr/>
          </p:nvSpPr>
          <p:spPr>
            <a:xfrm>
              <a:off x="1629906" y="1230606"/>
              <a:ext cx="1907602" cy="646331"/>
            </a:xfrm>
            <a:prstGeom prst="rect">
              <a:avLst/>
            </a:prstGeom>
            <a:noFill/>
          </p:spPr>
          <p:txBody>
            <a:bodyPr wrap="square" rtlCol="0">
              <a:spAutoFit/>
            </a:bodyPr>
            <a:lstStyle/>
            <a:p>
              <a:pPr algn="ctr" defTabSz="914377"/>
              <a:r>
                <a:rPr lang="en-US" sz="1200" b="1">
                  <a:latin typeface="+mj-lt"/>
                </a:rPr>
                <a:t>Health Product Management Template </a:t>
              </a:r>
              <a:r>
                <a:rPr lang="en-US" sz="1200" b="1"/>
                <a:t>□</a:t>
              </a:r>
              <a:r>
                <a:rPr lang="en-US" sz="1200" b="1">
                  <a:latin typeface="+mj-lt"/>
                </a:rPr>
                <a:t>  </a:t>
              </a:r>
            </a:p>
          </p:txBody>
        </p:sp>
        <p:pic>
          <p:nvPicPr>
            <p:cNvPr id="67" name="Picture 66">
              <a:extLst>
                <a:ext uri="{FF2B5EF4-FFF2-40B4-BE49-F238E27FC236}">
                  <a16:creationId xmlns:a16="http://schemas.microsoft.com/office/drawing/2014/main" id="{86F9D963-80C9-9A5E-ADF2-94C490A8E034}"/>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2148211" y="1876936"/>
              <a:ext cx="870992" cy="870992"/>
            </a:xfrm>
            <a:prstGeom prst="rect">
              <a:avLst/>
            </a:prstGeom>
          </p:spPr>
        </p:pic>
      </p:grpSp>
      <p:grpSp>
        <p:nvGrpSpPr>
          <p:cNvPr id="71" name="Group 70">
            <a:extLst>
              <a:ext uri="{FF2B5EF4-FFF2-40B4-BE49-F238E27FC236}">
                <a16:creationId xmlns:a16="http://schemas.microsoft.com/office/drawing/2014/main" id="{58A358A8-32D8-D2A2-5357-1770341F8A1E}"/>
              </a:ext>
            </a:extLst>
          </p:cNvPr>
          <p:cNvGrpSpPr/>
          <p:nvPr/>
        </p:nvGrpSpPr>
        <p:grpSpPr>
          <a:xfrm>
            <a:off x="93756" y="4364249"/>
            <a:ext cx="1926033" cy="1631621"/>
            <a:chOff x="1629905" y="1230606"/>
            <a:chExt cx="1926033" cy="1631621"/>
          </a:xfrm>
        </p:grpSpPr>
        <p:sp>
          <p:nvSpPr>
            <p:cNvPr id="72" name="TextBox 71">
              <a:extLst>
                <a:ext uri="{FF2B5EF4-FFF2-40B4-BE49-F238E27FC236}">
                  <a16:creationId xmlns:a16="http://schemas.microsoft.com/office/drawing/2014/main" id="{39B8C8EE-68EC-68E1-5F23-36D310D0C13D}"/>
                </a:ext>
              </a:extLst>
            </p:cNvPr>
            <p:cNvSpPr txBox="1"/>
            <p:nvPr/>
          </p:nvSpPr>
          <p:spPr>
            <a:xfrm>
              <a:off x="1629905" y="1230606"/>
              <a:ext cx="1926033" cy="646331"/>
            </a:xfrm>
            <a:prstGeom prst="rect">
              <a:avLst/>
            </a:prstGeom>
            <a:noFill/>
          </p:spPr>
          <p:txBody>
            <a:bodyPr wrap="square" rtlCol="0">
              <a:spAutoFit/>
            </a:bodyPr>
            <a:lstStyle/>
            <a:p>
              <a:pPr algn="ctr" defTabSz="914377"/>
              <a:r>
                <a:rPr lang="en-US" sz="1200" b="1">
                  <a:latin typeface="+mj-lt"/>
                </a:rPr>
                <a:t>Implementation Arrangements</a:t>
              </a:r>
            </a:p>
            <a:p>
              <a:pPr algn="ctr" defTabSz="914377"/>
              <a:r>
                <a:rPr lang="en-US" sz="1200" b="1">
                  <a:latin typeface="+mj-lt"/>
                </a:rPr>
                <a:t> Map </a:t>
              </a:r>
              <a:r>
                <a:rPr lang="en-US" sz="1200" b="1"/>
                <a:t>□</a:t>
              </a:r>
              <a:endParaRPr lang="en-US" sz="1200" b="1">
                <a:latin typeface="+mj-lt"/>
              </a:endParaRPr>
            </a:p>
          </p:txBody>
        </p:sp>
        <p:pic>
          <p:nvPicPr>
            <p:cNvPr id="73" name="Picture 72">
              <a:extLst>
                <a:ext uri="{FF2B5EF4-FFF2-40B4-BE49-F238E27FC236}">
                  <a16:creationId xmlns:a16="http://schemas.microsoft.com/office/drawing/2014/main" id="{8D66418A-73CB-1C71-A1C8-1CAD645641E2}"/>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2149816" y="1991235"/>
              <a:ext cx="870992" cy="870992"/>
            </a:xfrm>
            <a:prstGeom prst="rect">
              <a:avLst/>
            </a:prstGeom>
          </p:spPr>
        </p:pic>
      </p:grpSp>
      <p:grpSp>
        <p:nvGrpSpPr>
          <p:cNvPr id="74" name="Group 73">
            <a:extLst>
              <a:ext uri="{FF2B5EF4-FFF2-40B4-BE49-F238E27FC236}">
                <a16:creationId xmlns:a16="http://schemas.microsoft.com/office/drawing/2014/main" id="{2DB737D5-194A-9C47-91AB-6C46FC377EE5}"/>
              </a:ext>
            </a:extLst>
          </p:cNvPr>
          <p:cNvGrpSpPr/>
          <p:nvPr/>
        </p:nvGrpSpPr>
        <p:grpSpPr>
          <a:xfrm>
            <a:off x="1736340" y="2659846"/>
            <a:ext cx="1907602" cy="1517322"/>
            <a:chOff x="1629906" y="1230606"/>
            <a:chExt cx="1907602" cy="1517322"/>
          </a:xfrm>
        </p:grpSpPr>
        <p:sp>
          <p:nvSpPr>
            <p:cNvPr id="75" name="TextBox 74">
              <a:extLst>
                <a:ext uri="{FF2B5EF4-FFF2-40B4-BE49-F238E27FC236}">
                  <a16:creationId xmlns:a16="http://schemas.microsoft.com/office/drawing/2014/main" id="{3EE93590-4EE9-25B7-F55D-EB5E78BC2B58}"/>
                </a:ext>
              </a:extLst>
            </p:cNvPr>
            <p:cNvSpPr txBox="1"/>
            <p:nvPr/>
          </p:nvSpPr>
          <p:spPr>
            <a:xfrm>
              <a:off x="1629906" y="1230606"/>
              <a:ext cx="1907602" cy="461665"/>
            </a:xfrm>
            <a:prstGeom prst="rect">
              <a:avLst/>
            </a:prstGeom>
            <a:noFill/>
          </p:spPr>
          <p:txBody>
            <a:bodyPr wrap="square" rtlCol="0">
              <a:spAutoFit/>
            </a:bodyPr>
            <a:lstStyle/>
            <a:p>
              <a:pPr algn="ctr" defTabSz="914377"/>
              <a:r>
                <a:rPr lang="en-US" sz="1200" b="1">
                  <a:latin typeface="+mj-lt"/>
                </a:rPr>
                <a:t>Gender Assessment*</a:t>
              </a:r>
            </a:p>
          </p:txBody>
        </p:sp>
        <p:pic>
          <p:nvPicPr>
            <p:cNvPr id="76" name="Picture 75">
              <a:extLst>
                <a:ext uri="{FF2B5EF4-FFF2-40B4-BE49-F238E27FC236}">
                  <a16:creationId xmlns:a16="http://schemas.microsoft.com/office/drawing/2014/main" id="{D19FE5C1-AFB0-7B30-7F7F-45AAE461F085}"/>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2148211" y="1876936"/>
              <a:ext cx="870992" cy="870992"/>
            </a:xfrm>
            <a:prstGeom prst="rect">
              <a:avLst/>
            </a:prstGeom>
          </p:spPr>
        </p:pic>
      </p:grpSp>
      <p:grpSp>
        <p:nvGrpSpPr>
          <p:cNvPr id="77" name="Group 76">
            <a:extLst>
              <a:ext uri="{FF2B5EF4-FFF2-40B4-BE49-F238E27FC236}">
                <a16:creationId xmlns:a16="http://schemas.microsoft.com/office/drawing/2014/main" id="{CDC06A17-1646-F0D6-51AB-6ACDE753A86E}"/>
              </a:ext>
            </a:extLst>
          </p:cNvPr>
          <p:cNvGrpSpPr/>
          <p:nvPr/>
        </p:nvGrpSpPr>
        <p:grpSpPr>
          <a:xfrm>
            <a:off x="3396488" y="2660570"/>
            <a:ext cx="1907602" cy="1515875"/>
            <a:chOff x="1629906" y="1230606"/>
            <a:chExt cx="1907602" cy="1515875"/>
          </a:xfrm>
        </p:grpSpPr>
        <p:sp>
          <p:nvSpPr>
            <p:cNvPr id="78" name="TextBox 77">
              <a:extLst>
                <a:ext uri="{FF2B5EF4-FFF2-40B4-BE49-F238E27FC236}">
                  <a16:creationId xmlns:a16="http://schemas.microsoft.com/office/drawing/2014/main" id="{CB81892C-945B-4CEB-A00D-1FCEACC41A8A}"/>
                </a:ext>
              </a:extLst>
            </p:cNvPr>
            <p:cNvSpPr txBox="1"/>
            <p:nvPr/>
          </p:nvSpPr>
          <p:spPr>
            <a:xfrm>
              <a:off x="1629906" y="1230606"/>
              <a:ext cx="1907602" cy="461665"/>
            </a:xfrm>
            <a:prstGeom prst="rect">
              <a:avLst/>
            </a:prstGeom>
            <a:noFill/>
          </p:spPr>
          <p:txBody>
            <a:bodyPr wrap="square" rtlCol="0">
              <a:spAutoFit/>
            </a:bodyPr>
            <a:lstStyle/>
            <a:p>
              <a:pPr algn="ctr" defTabSz="914377"/>
              <a:r>
                <a:rPr lang="en-US" sz="1200" b="1">
                  <a:latin typeface="+mj-lt"/>
                </a:rPr>
                <a:t>Human Rights Assessment*</a:t>
              </a:r>
            </a:p>
          </p:txBody>
        </p:sp>
        <p:pic>
          <p:nvPicPr>
            <p:cNvPr id="79" name="Picture 78">
              <a:extLst>
                <a:ext uri="{FF2B5EF4-FFF2-40B4-BE49-F238E27FC236}">
                  <a16:creationId xmlns:a16="http://schemas.microsoft.com/office/drawing/2014/main" id="{B53054C6-67D5-CCEB-0791-9A542394FAE1}"/>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2148211" y="1878383"/>
              <a:ext cx="870992" cy="868098"/>
            </a:xfrm>
            <a:prstGeom prst="rect">
              <a:avLst/>
            </a:prstGeom>
          </p:spPr>
        </p:pic>
      </p:grpSp>
      <p:grpSp>
        <p:nvGrpSpPr>
          <p:cNvPr id="80" name="Group 79">
            <a:extLst>
              <a:ext uri="{FF2B5EF4-FFF2-40B4-BE49-F238E27FC236}">
                <a16:creationId xmlns:a16="http://schemas.microsoft.com/office/drawing/2014/main" id="{3249630B-144E-935C-56D0-9D0932852C89}"/>
              </a:ext>
            </a:extLst>
          </p:cNvPr>
          <p:cNvGrpSpPr/>
          <p:nvPr/>
        </p:nvGrpSpPr>
        <p:grpSpPr>
          <a:xfrm>
            <a:off x="5093961" y="2659846"/>
            <a:ext cx="1907602" cy="1517322"/>
            <a:chOff x="1629906" y="1230606"/>
            <a:chExt cx="1907602" cy="1517322"/>
          </a:xfrm>
        </p:grpSpPr>
        <p:sp>
          <p:nvSpPr>
            <p:cNvPr id="81" name="TextBox 80">
              <a:extLst>
                <a:ext uri="{FF2B5EF4-FFF2-40B4-BE49-F238E27FC236}">
                  <a16:creationId xmlns:a16="http://schemas.microsoft.com/office/drawing/2014/main" id="{44E9EDCE-2EAC-7C2F-5388-E4008C113375}"/>
                </a:ext>
              </a:extLst>
            </p:cNvPr>
            <p:cNvSpPr txBox="1"/>
            <p:nvPr/>
          </p:nvSpPr>
          <p:spPr>
            <a:xfrm>
              <a:off x="1629906" y="1230606"/>
              <a:ext cx="1907602" cy="461665"/>
            </a:xfrm>
            <a:prstGeom prst="rect">
              <a:avLst/>
            </a:prstGeom>
            <a:noFill/>
          </p:spPr>
          <p:txBody>
            <a:bodyPr wrap="square" rtlCol="0">
              <a:spAutoFit/>
            </a:bodyPr>
            <a:lstStyle/>
            <a:p>
              <a:pPr algn="ctr" defTabSz="914377"/>
              <a:r>
                <a:rPr lang="en-US" sz="1200" b="1">
                  <a:latin typeface="+mj-lt"/>
                </a:rPr>
                <a:t>Essential Data Tables</a:t>
              </a:r>
            </a:p>
          </p:txBody>
        </p:sp>
        <p:pic>
          <p:nvPicPr>
            <p:cNvPr id="82" name="Picture 81">
              <a:extLst>
                <a:ext uri="{FF2B5EF4-FFF2-40B4-BE49-F238E27FC236}">
                  <a16:creationId xmlns:a16="http://schemas.microsoft.com/office/drawing/2014/main" id="{933AFF27-96C3-5147-80BC-58CE59FD99B6}"/>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2149663" y="1876936"/>
              <a:ext cx="868088" cy="870992"/>
            </a:xfrm>
            <a:prstGeom prst="rect">
              <a:avLst/>
            </a:prstGeom>
          </p:spPr>
        </p:pic>
      </p:grpSp>
      <p:grpSp>
        <p:nvGrpSpPr>
          <p:cNvPr id="83" name="Group 82">
            <a:extLst>
              <a:ext uri="{FF2B5EF4-FFF2-40B4-BE49-F238E27FC236}">
                <a16:creationId xmlns:a16="http://schemas.microsoft.com/office/drawing/2014/main" id="{C4C6EA17-BF1D-A334-1900-28EC52F76CEC}"/>
              </a:ext>
            </a:extLst>
          </p:cNvPr>
          <p:cNvGrpSpPr/>
          <p:nvPr/>
        </p:nvGrpSpPr>
        <p:grpSpPr>
          <a:xfrm>
            <a:off x="6772771" y="2659846"/>
            <a:ext cx="1907602" cy="1517322"/>
            <a:chOff x="1629906" y="1230606"/>
            <a:chExt cx="1907602" cy="1517322"/>
          </a:xfrm>
        </p:grpSpPr>
        <p:sp>
          <p:nvSpPr>
            <p:cNvPr id="84" name="TextBox 83">
              <a:extLst>
                <a:ext uri="{FF2B5EF4-FFF2-40B4-BE49-F238E27FC236}">
                  <a16:creationId xmlns:a16="http://schemas.microsoft.com/office/drawing/2014/main" id="{EDD2E237-66FA-E176-08E5-43E25CD3F1BB}"/>
                </a:ext>
              </a:extLst>
            </p:cNvPr>
            <p:cNvSpPr txBox="1"/>
            <p:nvPr/>
          </p:nvSpPr>
          <p:spPr>
            <a:xfrm>
              <a:off x="1629906" y="1230606"/>
              <a:ext cx="1907602" cy="461665"/>
            </a:xfrm>
            <a:prstGeom prst="rect">
              <a:avLst/>
            </a:prstGeom>
            <a:noFill/>
          </p:spPr>
          <p:txBody>
            <a:bodyPr wrap="square" rtlCol="0">
              <a:spAutoFit/>
            </a:bodyPr>
            <a:lstStyle/>
            <a:p>
              <a:pPr algn="ctr" defTabSz="914377"/>
              <a:r>
                <a:rPr lang="en-US" sz="1200" b="1">
                  <a:latin typeface="+mj-lt"/>
                </a:rPr>
                <a:t>National Strategic Plans</a:t>
              </a:r>
            </a:p>
          </p:txBody>
        </p:sp>
        <p:pic>
          <p:nvPicPr>
            <p:cNvPr id="85" name="Picture 84">
              <a:extLst>
                <a:ext uri="{FF2B5EF4-FFF2-40B4-BE49-F238E27FC236}">
                  <a16:creationId xmlns:a16="http://schemas.microsoft.com/office/drawing/2014/main" id="{7DEDC9F7-5828-8BDA-9AEF-304895853A93}"/>
                </a:ext>
              </a:extLst>
            </p:cNvPr>
            <p:cNvPicPr>
              <a:picLocks noChangeAspect="1"/>
            </p:cNvPicPr>
            <p:nvPr/>
          </p:nvPicPr>
          <p:blipFill>
            <a:blip r:embed="rId20">
              <a:extLst>
                <a:ext uri="{28A0092B-C50C-407E-A947-70E740481C1C}">
                  <a14:useLocalDpi xmlns:a14="http://schemas.microsoft.com/office/drawing/2010/main" val="0"/>
                </a:ext>
              </a:extLst>
            </a:blip>
            <a:srcRect/>
            <a:stretch/>
          </p:blipFill>
          <p:spPr>
            <a:xfrm>
              <a:off x="2148211" y="1876936"/>
              <a:ext cx="870992" cy="870992"/>
            </a:xfrm>
            <a:prstGeom prst="rect">
              <a:avLst/>
            </a:prstGeom>
          </p:spPr>
        </p:pic>
      </p:grpSp>
      <p:grpSp>
        <p:nvGrpSpPr>
          <p:cNvPr id="86" name="Group 85">
            <a:extLst>
              <a:ext uri="{FF2B5EF4-FFF2-40B4-BE49-F238E27FC236}">
                <a16:creationId xmlns:a16="http://schemas.microsoft.com/office/drawing/2014/main" id="{28166495-72E5-8EC7-70F4-3A0F7816CB10}"/>
              </a:ext>
            </a:extLst>
          </p:cNvPr>
          <p:cNvGrpSpPr/>
          <p:nvPr/>
        </p:nvGrpSpPr>
        <p:grpSpPr>
          <a:xfrm>
            <a:off x="8437457" y="2660570"/>
            <a:ext cx="1907602" cy="1515875"/>
            <a:chOff x="1629906" y="1230606"/>
            <a:chExt cx="1907602" cy="1515875"/>
          </a:xfrm>
        </p:grpSpPr>
        <p:sp>
          <p:nvSpPr>
            <p:cNvPr id="87" name="TextBox 86">
              <a:extLst>
                <a:ext uri="{FF2B5EF4-FFF2-40B4-BE49-F238E27FC236}">
                  <a16:creationId xmlns:a16="http://schemas.microsoft.com/office/drawing/2014/main" id="{A3B9A754-027E-CA63-CB8A-CE9C567BB721}"/>
                </a:ext>
              </a:extLst>
            </p:cNvPr>
            <p:cNvSpPr txBox="1"/>
            <p:nvPr/>
          </p:nvSpPr>
          <p:spPr>
            <a:xfrm>
              <a:off x="1629906" y="1230606"/>
              <a:ext cx="1907602" cy="646331"/>
            </a:xfrm>
            <a:prstGeom prst="rect">
              <a:avLst/>
            </a:prstGeom>
            <a:noFill/>
          </p:spPr>
          <p:txBody>
            <a:bodyPr wrap="square" rtlCol="0">
              <a:spAutoFit/>
            </a:bodyPr>
            <a:lstStyle/>
            <a:p>
              <a:pPr algn="ctr" defTabSz="914377"/>
              <a:r>
                <a:rPr lang="en-US" sz="1200" b="1">
                  <a:latin typeface="+mj-lt"/>
                </a:rPr>
                <a:t>Innovative Financing Documentation</a:t>
              </a:r>
              <a:r>
                <a:rPr lang="en-US" sz="1200" b="1"/>
                <a:t> □</a:t>
              </a:r>
              <a:endParaRPr lang="en-US" sz="1200" b="1">
                <a:latin typeface="+mj-lt"/>
              </a:endParaRPr>
            </a:p>
          </p:txBody>
        </p:sp>
        <p:pic>
          <p:nvPicPr>
            <p:cNvPr id="88" name="Picture 87">
              <a:extLst>
                <a:ext uri="{FF2B5EF4-FFF2-40B4-BE49-F238E27FC236}">
                  <a16:creationId xmlns:a16="http://schemas.microsoft.com/office/drawing/2014/main" id="{B55ED6B9-42F4-A47C-D571-3EC38933B5CF}"/>
                </a:ext>
              </a:extLst>
            </p:cNvPr>
            <p:cNvPicPr>
              <a:picLocks noChangeAspect="1"/>
            </p:cNvPicPr>
            <p:nvPr/>
          </p:nvPicPr>
          <p:blipFill>
            <a:blip r:embed="rId21">
              <a:extLst>
                <a:ext uri="{28A0092B-C50C-407E-A947-70E740481C1C}">
                  <a14:useLocalDpi xmlns:a14="http://schemas.microsoft.com/office/drawing/2010/main" val="0"/>
                </a:ext>
              </a:extLst>
            </a:blip>
            <a:srcRect/>
            <a:stretch/>
          </p:blipFill>
          <p:spPr>
            <a:xfrm>
              <a:off x="2148211" y="1878383"/>
              <a:ext cx="870992" cy="868098"/>
            </a:xfrm>
            <a:prstGeom prst="rect">
              <a:avLst/>
            </a:prstGeom>
          </p:spPr>
        </p:pic>
      </p:grpSp>
      <p:grpSp>
        <p:nvGrpSpPr>
          <p:cNvPr id="89" name="Group 88">
            <a:extLst>
              <a:ext uri="{FF2B5EF4-FFF2-40B4-BE49-F238E27FC236}">
                <a16:creationId xmlns:a16="http://schemas.microsoft.com/office/drawing/2014/main" id="{E08522DC-230A-C19D-836D-D72E78E4322F}"/>
              </a:ext>
            </a:extLst>
          </p:cNvPr>
          <p:cNvGrpSpPr/>
          <p:nvPr/>
        </p:nvGrpSpPr>
        <p:grpSpPr>
          <a:xfrm>
            <a:off x="10089072" y="2663048"/>
            <a:ext cx="2164578" cy="1533718"/>
            <a:chOff x="231779" y="1092410"/>
            <a:chExt cx="2164578" cy="1533718"/>
          </a:xfrm>
        </p:grpSpPr>
        <p:sp>
          <p:nvSpPr>
            <p:cNvPr id="90" name="TextBox 89">
              <a:extLst>
                <a:ext uri="{FF2B5EF4-FFF2-40B4-BE49-F238E27FC236}">
                  <a16:creationId xmlns:a16="http://schemas.microsoft.com/office/drawing/2014/main" id="{289A19BF-21F9-515D-44F0-16E72CEF36BC}"/>
                </a:ext>
              </a:extLst>
            </p:cNvPr>
            <p:cNvSpPr txBox="1"/>
            <p:nvPr/>
          </p:nvSpPr>
          <p:spPr>
            <a:xfrm>
              <a:off x="231779" y="1092410"/>
              <a:ext cx="2164578" cy="646331"/>
            </a:xfrm>
            <a:prstGeom prst="rect">
              <a:avLst/>
            </a:prstGeom>
            <a:noFill/>
          </p:spPr>
          <p:txBody>
            <a:bodyPr wrap="square" rtlCol="0">
              <a:spAutoFit/>
            </a:bodyPr>
            <a:lstStyle/>
            <a:p>
              <a:pPr algn="ctr" defTabSz="914377"/>
              <a:r>
                <a:rPr lang="en-US" sz="1200" b="1">
                  <a:latin typeface="+mj-lt"/>
                </a:rPr>
                <a:t>Sustainability &amp; Transition Supporting Documentation </a:t>
              </a:r>
              <a:r>
                <a:rPr lang="en-US" sz="1200" b="1"/>
                <a:t>□</a:t>
              </a:r>
              <a:endParaRPr lang="en-US" sz="1200" b="1">
                <a:latin typeface="+mj-lt"/>
              </a:endParaRPr>
            </a:p>
          </p:txBody>
        </p:sp>
        <p:pic>
          <p:nvPicPr>
            <p:cNvPr id="91" name="Picture 90">
              <a:extLst>
                <a:ext uri="{FF2B5EF4-FFF2-40B4-BE49-F238E27FC236}">
                  <a16:creationId xmlns:a16="http://schemas.microsoft.com/office/drawing/2014/main" id="{74580FFB-3CCF-C754-EC70-947E23EC6BFE}"/>
                </a:ext>
              </a:extLst>
            </p:cNvPr>
            <p:cNvPicPr>
              <a:picLocks noChangeAspect="1"/>
            </p:cNvPicPr>
            <p:nvPr/>
          </p:nvPicPr>
          <p:blipFill>
            <a:blip r:embed="rId22">
              <a:extLst>
                <a:ext uri="{28A0092B-C50C-407E-A947-70E740481C1C}">
                  <a14:useLocalDpi xmlns:a14="http://schemas.microsoft.com/office/drawing/2010/main" val="0"/>
                </a:ext>
              </a:extLst>
            </a:blip>
            <a:srcRect/>
            <a:stretch/>
          </p:blipFill>
          <p:spPr>
            <a:xfrm>
              <a:off x="814112" y="1755137"/>
              <a:ext cx="868087" cy="870991"/>
            </a:xfrm>
            <a:prstGeom prst="rect">
              <a:avLst/>
            </a:prstGeom>
          </p:spPr>
        </p:pic>
      </p:grpSp>
      <p:grpSp>
        <p:nvGrpSpPr>
          <p:cNvPr id="92" name="Group 91">
            <a:extLst>
              <a:ext uri="{FF2B5EF4-FFF2-40B4-BE49-F238E27FC236}">
                <a16:creationId xmlns:a16="http://schemas.microsoft.com/office/drawing/2014/main" id="{E811F5C7-51EE-9197-4816-784CD0D50049}"/>
              </a:ext>
            </a:extLst>
          </p:cNvPr>
          <p:cNvGrpSpPr/>
          <p:nvPr/>
        </p:nvGrpSpPr>
        <p:grpSpPr>
          <a:xfrm>
            <a:off x="3421700" y="4349341"/>
            <a:ext cx="1907602" cy="1646529"/>
            <a:chOff x="1629906" y="1101399"/>
            <a:chExt cx="1907602" cy="1646529"/>
          </a:xfrm>
        </p:grpSpPr>
        <p:sp>
          <p:nvSpPr>
            <p:cNvPr id="93" name="TextBox 92">
              <a:extLst>
                <a:ext uri="{FF2B5EF4-FFF2-40B4-BE49-F238E27FC236}">
                  <a16:creationId xmlns:a16="http://schemas.microsoft.com/office/drawing/2014/main" id="{5F059E7E-6CF6-8190-697D-49646B0A1630}"/>
                </a:ext>
              </a:extLst>
            </p:cNvPr>
            <p:cNvSpPr txBox="1"/>
            <p:nvPr/>
          </p:nvSpPr>
          <p:spPr>
            <a:xfrm>
              <a:off x="1629906" y="1101399"/>
              <a:ext cx="1907602" cy="646331"/>
            </a:xfrm>
            <a:prstGeom prst="rect">
              <a:avLst/>
            </a:prstGeom>
            <a:noFill/>
          </p:spPr>
          <p:txBody>
            <a:bodyPr wrap="square" rtlCol="0">
              <a:spAutoFit/>
            </a:bodyPr>
            <a:lstStyle/>
            <a:p>
              <a:pPr algn="ctr" defTabSz="914377"/>
              <a:r>
                <a:rPr lang="en-US" sz="1200" b="1">
                  <a:latin typeface="+mj-lt"/>
                </a:rPr>
                <a:t>Country</a:t>
              </a:r>
            </a:p>
            <a:p>
              <a:pPr algn="ctr" defTabSz="914377"/>
              <a:r>
                <a:rPr lang="en-US" sz="1200" b="1">
                  <a:latin typeface="+mj-lt"/>
                </a:rPr>
                <a:t>Dialogue </a:t>
              </a:r>
            </a:p>
            <a:p>
              <a:pPr algn="ctr" defTabSz="914377"/>
              <a:r>
                <a:rPr lang="en-US" sz="1200" b="1">
                  <a:latin typeface="+mj-lt"/>
                </a:rPr>
                <a:t>Narrative</a:t>
              </a:r>
            </a:p>
          </p:txBody>
        </p:sp>
        <p:pic>
          <p:nvPicPr>
            <p:cNvPr id="94" name="Picture 93">
              <a:extLst>
                <a:ext uri="{FF2B5EF4-FFF2-40B4-BE49-F238E27FC236}">
                  <a16:creationId xmlns:a16="http://schemas.microsoft.com/office/drawing/2014/main" id="{8DE7976A-C9E8-9823-3C96-D4CEA2A6A960}"/>
                </a:ext>
              </a:extLst>
            </p:cNvPr>
            <p:cNvPicPr>
              <a:picLocks noChangeAspect="1"/>
            </p:cNvPicPr>
            <p:nvPr/>
          </p:nvPicPr>
          <p:blipFill>
            <a:blip r:embed="rId23">
              <a:extLst>
                <a:ext uri="{28A0092B-C50C-407E-A947-70E740481C1C}">
                  <a14:useLocalDpi xmlns:a14="http://schemas.microsoft.com/office/drawing/2010/main" val="0"/>
                </a:ext>
              </a:extLst>
            </a:blip>
            <a:srcRect/>
            <a:stretch/>
          </p:blipFill>
          <p:spPr>
            <a:xfrm>
              <a:off x="2149663" y="1876936"/>
              <a:ext cx="868088" cy="870992"/>
            </a:xfrm>
            <a:prstGeom prst="rect">
              <a:avLst/>
            </a:prstGeom>
          </p:spPr>
        </p:pic>
      </p:grpSp>
      <p:grpSp>
        <p:nvGrpSpPr>
          <p:cNvPr id="95" name="Group 94">
            <a:extLst>
              <a:ext uri="{FF2B5EF4-FFF2-40B4-BE49-F238E27FC236}">
                <a16:creationId xmlns:a16="http://schemas.microsoft.com/office/drawing/2014/main" id="{673815F6-5482-CBF7-8D2B-902D4B04F796}"/>
              </a:ext>
            </a:extLst>
          </p:cNvPr>
          <p:cNvGrpSpPr/>
          <p:nvPr/>
        </p:nvGrpSpPr>
        <p:grpSpPr>
          <a:xfrm>
            <a:off x="1736539" y="4354310"/>
            <a:ext cx="1907602" cy="1636590"/>
            <a:chOff x="1629906" y="1111338"/>
            <a:chExt cx="1907602" cy="1636590"/>
          </a:xfrm>
        </p:grpSpPr>
        <p:sp>
          <p:nvSpPr>
            <p:cNvPr id="96" name="TextBox 95">
              <a:extLst>
                <a:ext uri="{FF2B5EF4-FFF2-40B4-BE49-F238E27FC236}">
                  <a16:creationId xmlns:a16="http://schemas.microsoft.com/office/drawing/2014/main" id="{705F58CB-A499-5C9F-BB09-CB4374A1D90B}"/>
                </a:ext>
              </a:extLst>
            </p:cNvPr>
            <p:cNvSpPr txBox="1"/>
            <p:nvPr/>
          </p:nvSpPr>
          <p:spPr>
            <a:xfrm>
              <a:off x="1629906" y="1111338"/>
              <a:ext cx="1907602" cy="646331"/>
            </a:xfrm>
            <a:prstGeom prst="rect">
              <a:avLst/>
            </a:prstGeom>
            <a:noFill/>
          </p:spPr>
          <p:txBody>
            <a:bodyPr wrap="square" rtlCol="0">
              <a:spAutoFit/>
            </a:bodyPr>
            <a:lstStyle/>
            <a:p>
              <a:pPr algn="ctr" defTabSz="914377"/>
              <a:r>
                <a:rPr lang="en-US" sz="1200" b="1">
                  <a:latin typeface="+mj-lt"/>
                </a:rPr>
                <a:t>Funding Priorities from Civil Society &amp; Communities </a:t>
              </a:r>
            </a:p>
          </p:txBody>
        </p:sp>
        <p:pic>
          <p:nvPicPr>
            <p:cNvPr id="97" name="Picture 96">
              <a:extLst>
                <a:ext uri="{FF2B5EF4-FFF2-40B4-BE49-F238E27FC236}">
                  <a16:creationId xmlns:a16="http://schemas.microsoft.com/office/drawing/2014/main" id="{9A7986DB-1FDC-64FF-B962-E40E8985E057}"/>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2149663" y="1876936"/>
              <a:ext cx="868088" cy="870992"/>
            </a:xfrm>
            <a:prstGeom prst="rect">
              <a:avLst/>
            </a:prstGeom>
          </p:spPr>
        </p:pic>
      </p:grpSp>
      <p:grpSp>
        <p:nvGrpSpPr>
          <p:cNvPr id="98" name="Group 97">
            <a:extLst>
              <a:ext uri="{FF2B5EF4-FFF2-40B4-BE49-F238E27FC236}">
                <a16:creationId xmlns:a16="http://schemas.microsoft.com/office/drawing/2014/main" id="{589CB985-4A94-49A1-51B3-9DF6F5F50A99}"/>
              </a:ext>
            </a:extLst>
          </p:cNvPr>
          <p:cNvGrpSpPr/>
          <p:nvPr/>
        </p:nvGrpSpPr>
        <p:grpSpPr>
          <a:xfrm>
            <a:off x="5188600" y="4364249"/>
            <a:ext cx="1698075" cy="1616712"/>
            <a:chOff x="1779002" y="1131216"/>
            <a:chExt cx="1698075" cy="1616712"/>
          </a:xfrm>
        </p:grpSpPr>
        <p:sp>
          <p:nvSpPr>
            <p:cNvPr id="99" name="TextBox 98">
              <a:extLst>
                <a:ext uri="{FF2B5EF4-FFF2-40B4-BE49-F238E27FC236}">
                  <a16:creationId xmlns:a16="http://schemas.microsoft.com/office/drawing/2014/main" id="{D6D2370C-224D-EA03-FD94-1945755856CC}"/>
                </a:ext>
              </a:extLst>
            </p:cNvPr>
            <p:cNvSpPr txBox="1"/>
            <p:nvPr/>
          </p:nvSpPr>
          <p:spPr>
            <a:xfrm>
              <a:off x="1779002" y="1131216"/>
              <a:ext cx="1698075" cy="646331"/>
            </a:xfrm>
            <a:prstGeom prst="rect">
              <a:avLst/>
            </a:prstGeom>
            <a:noFill/>
          </p:spPr>
          <p:txBody>
            <a:bodyPr wrap="square" rtlCol="0">
              <a:spAutoFit/>
            </a:bodyPr>
            <a:lstStyle/>
            <a:p>
              <a:pPr algn="ctr" defTabSz="914377"/>
              <a:r>
                <a:rPr lang="en-US" sz="1200" b="1">
                  <a:latin typeface="+mj-lt"/>
                </a:rPr>
                <a:t>CCM Endorsement of Funding Request</a:t>
              </a:r>
            </a:p>
          </p:txBody>
        </p:sp>
        <p:pic>
          <p:nvPicPr>
            <p:cNvPr id="100" name="Picture 99">
              <a:extLst>
                <a:ext uri="{FF2B5EF4-FFF2-40B4-BE49-F238E27FC236}">
                  <a16:creationId xmlns:a16="http://schemas.microsoft.com/office/drawing/2014/main" id="{A357F403-F61B-D492-4DDD-49CF219E643E}"/>
                </a:ext>
              </a:extLst>
            </p:cNvPr>
            <p:cNvPicPr>
              <a:picLocks noChangeAspect="1"/>
            </p:cNvPicPr>
            <p:nvPr/>
          </p:nvPicPr>
          <p:blipFill>
            <a:blip r:embed="rId25">
              <a:extLst>
                <a:ext uri="{28A0092B-C50C-407E-A947-70E740481C1C}">
                  <a14:useLocalDpi xmlns:a14="http://schemas.microsoft.com/office/drawing/2010/main" val="0"/>
                </a:ext>
              </a:extLst>
            </a:blip>
            <a:srcRect/>
            <a:stretch/>
          </p:blipFill>
          <p:spPr>
            <a:xfrm>
              <a:off x="2149663" y="1876936"/>
              <a:ext cx="868088" cy="870992"/>
            </a:xfrm>
            <a:prstGeom prst="rect">
              <a:avLst/>
            </a:prstGeom>
          </p:spPr>
        </p:pic>
      </p:grpSp>
      <p:grpSp>
        <p:nvGrpSpPr>
          <p:cNvPr id="101" name="Group 100">
            <a:extLst>
              <a:ext uri="{FF2B5EF4-FFF2-40B4-BE49-F238E27FC236}">
                <a16:creationId xmlns:a16="http://schemas.microsoft.com/office/drawing/2014/main" id="{62CF56B7-A1FF-C415-F169-1F6A677A2D98}"/>
              </a:ext>
            </a:extLst>
          </p:cNvPr>
          <p:cNvGrpSpPr/>
          <p:nvPr/>
        </p:nvGrpSpPr>
        <p:grpSpPr>
          <a:xfrm>
            <a:off x="6781309" y="4369219"/>
            <a:ext cx="1907602" cy="1606773"/>
            <a:chOff x="1629906" y="1141155"/>
            <a:chExt cx="1907602" cy="1606773"/>
          </a:xfrm>
        </p:grpSpPr>
        <p:sp>
          <p:nvSpPr>
            <p:cNvPr id="102" name="TextBox 101">
              <a:extLst>
                <a:ext uri="{FF2B5EF4-FFF2-40B4-BE49-F238E27FC236}">
                  <a16:creationId xmlns:a16="http://schemas.microsoft.com/office/drawing/2014/main" id="{33D162AE-3553-F7F1-E670-156718E28A71}"/>
                </a:ext>
              </a:extLst>
            </p:cNvPr>
            <p:cNvSpPr txBox="1"/>
            <p:nvPr/>
          </p:nvSpPr>
          <p:spPr>
            <a:xfrm>
              <a:off x="1629906" y="1141155"/>
              <a:ext cx="1907602" cy="461665"/>
            </a:xfrm>
            <a:prstGeom prst="rect">
              <a:avLst/>
            </a:prstGeom>
            <a:noFill/>
          </p:spPr>
          <p:txBody>
            <a:bodyPr wrap="square" rtlCol="0">
              <a:spAutoFit/>
            </a:bodyPr>
            <a:lstStyle/>
            <a:p>
              <a:pPr algn="ctr" defTabSz="914377"/>
              <a:r>
                <a:rPr lang="en-US" sz="1200" b="1">
                  <a:latin typeface="+mj-lt"/>
                </a:rPr>
                <a:t>CCM Statement of Compliance</a:t>
              </a:r>
            </a:p>
          </p:txBody>
        </p:sp>
        <p:pic>
          <p:nvPicPr>
            <p:cNvPr id="103" name="Picture 102">
              <a:extLst>
                <a:ext uri="{FF2B5EF4-FFF2-40B4-BE49-F238E27FC236}">
                  <a16:creationId xmlns:a16="http://schemas.microsoft.com/office/drawing/2014/main" id="{F44F7E7F-481E-E1A5-3380-93A244B28A6F}"/>
                </a:ext>
              </a:extLst>
            </p:cNvPr>
            <p:cNvPicPr>
              <a:picLocks noChangeAspect="1"/>
            </p:cNvPicPr>
            <p:nvPr/>
          </p:nvPicPr>
          <p:blipFill>
            <a:blip r:embed="rId26">
              <a:extLst>
                <a:ext uri="{28A0092B-C50C-407E-A947-70E740481C1C}">
                  <a14:useLocalDpi xmlns:a14="http://schemas.microsoft.com/office/drawing/2010/main" val="0"/>
                </a:ext>
              </a:extLst>
            </a:blip>
            <a:srcRect/>
            <a:stretch/>
          </p:blipFill>
          <p:spPr>
            <a:xfrm>
              <a:off x="2148211" y="1876936"/>
              <a:ext cx="870992" cy="870992"/>
            </a:xfrm>
            <a:prstGeom prst="rect">
              <a:avLst/>
            </a:prstGeom>
          </p:spPr>
        </p:pic>
      </p:grpSp>
      <p:grpSp>
        <p:nvGrpSpPr>
          <p:cNvPr id="104" name="Group 103">
            <a:extLst>
              <a:ext uri="{FF2B5EF4-FFF2-40B4-BE49-F238E27FC236}">
                <a16:creationId xmlns:a16="http://schemas.microsoft.com/office/drawing/2014/main" id="{7C074EAA-F465-D5BE-47CA-021CDBC82CB1}"/>
              </a:ext>
            </a:extLst>
          </p:cNvPr>
          <p:cNvGrpSpPr/>
          <p:nvPr/>
        </p:nvGrpSpPr>
        <p:grpSpPr>
          <a:xfrm>
            <a:off x="8460119" y="4379158"/>
            <a:ext cx="1907602" cy="1586895"/>
            <a:chOff x="1629906" y="1161033"/>
            <a:chExt cx="1907602" cy="1586895"/>
          </a:xfrm>
        </p:grpSpPr>
        <p:sp>
          <p:nvSpPr>
            <p:cNvPr id="105" name="TextBox 104">
              <a:extLst>
                <a:ext uri="{FF2B5EF4-FFF2-40B4-BE49-F238E27FC236}">
                  <a16:creationId xmlns:a16="http://schemas.microsoft.com/office/drawing/2014/main" id="{2983E9D9-C879-3329-AE14-5858892D5965}"/>
                </a:ext>
              </a:extLst>
            </p:cNvPr>
            <p:cNvSpPr txBox="1"/>
            <p:nvPr/>
          </p:nvSpPr>
          <p:spPr>
            <a:xfrm>
              <a:off x="1629906" y="1161033"/>
              <a:ext cx="1907602" cy="461665"/>
            </a:xfrm>
            <a:prstGeom prst="rect">
              <a:avLst/>
            </a:prstGeom>
            <a:noFill/>
          </p:spPr>
          <p:txBody>
            <a:bodyPr wrap="square" rtlCol="0">
              <a:spAutoFit/>
            </a:bodyPr>
            <a:lstStyle/>
            <a:p>
              <a:pPr algn="ctr" defTabSz="914377"/>
              <a:r>
                <a:rPr lang="en-US" sz="1200" b="1">
                  <a:latin typeface="+mj-lt"/>
                </a:rPr>
                <a:t>Co-financing Documentation</a:t>
              </a:r>
            </a:p>
          </p:txBody>
        </p:sp>
        <p:pic>
          <p:nvPicPr>
            <p:cNvPr id="106" name="Picture 105">
              <a:extLst>
                <a:ext uri="{FF2B5EF4-FFF2-40B4-BE49-F238E27FC236}">
                  <a16:creationId xmlns:a16="http://schemas.microsoft.com/office/drawing/2014/main" id="{7F50EA2E-A506-3E61-FE1A-58C11832CF11}"/>
                </a:ext>
              </a:extLst>
            </p:cNvPr>
            <p:cNvPicPr>
              <a:picLocks noChangeAspect="1"/>
            </p:cNvPicPr>
            <p:nvPr/>
          </p:nvPicPr>
          <p:blipFill>
            <a:blip r:embed="rId27">
              <a:extLst>
                <a:ext uri="{28A0092B-C50C-407E-A947-70E740481C1C}">
                  <a14:useLocalDpi xmlns:a14="http://schemas.microsoft.com/office/drawing/2010/main" val="0"/>
                </a:ext>
              </a:extLst>
            </a:blip>
            <a:srcRect/>
            <a:stretch/>
          </p:blipFill>
          <p:spPr>
            <a:xfrm>
              <a:off x="2148211" y="1876936"/>
              <a:ext cx="870992" cy="870992"/>
            </a:xfrm>
            <a:prstGeom prst="rect">
              <a:avLst/>
            </a:prstGeom>
          </p:spPr>
        </p:pic>
      </p:grpSp>
      <p:grpSp>
        <p:nvGrpSpPr>
          <p:cNvPr id="107" name="Group 106">
            <a:extLst>
              <a:ext uri="{FF2B5EF4-FFF2-40B4-BE49-F238E27FC236}">
                <a16:creationId xmlns:a16="http://schemas.microsoft.com/office/drawing/2014/main" id="{666CA10E-D258-4EB9-16EA-F32D7CB80EA1}"/>
              </a:ext>
            </a:extLst>
          </p:cNvPr>
          <p:cNvGrpSpPr/>
          <p:nvPr/>
        </p:nvGrpSpPr>
        <p:grpSpPr>
          <a:xfrm>
            <a:off x="10124805" y="4379158"/>
            <a:ext cx="1907602" cy="1586895"/>
            <a:chOff x="1629906" y="1161033"/>
            <a:chExt cx="1907602" cy="1586895"/>
          </a:xfrm>
        </p:grpSpPr>
        <p:sp>
          <p:nvSpPr>
            <p:cNvPr id="108" name="TextBox 107">
              <a:extLst>
                <a:ext uri="{FF2B5EF4-FFF2-40B4-BE49-F238E27FC236}">
                  <a16:creationId xmlns:a16="http://schemas.microsoft.com/office/drawing/2014/main" id="{F30D083F-F778-3AF4-4C6A-9240884E6D73}"/>
                </a:ext>
              </a:extLst>
            </p:cNvPr>
            <p:cNvSpPr txBox="1"/>
            <p:nvPr/>
          </p:nvSpPr>
          <p:spPr>
            <a:xfrm>
              <a:off x="1629906" y="1161033"/>
              <a:ext cx="1907602" cy="830997"/>
            </a:xfrm>
            <a:prstGeom prst="rect">
              <a:avLst/>
            </a:prstGeom>
            <a:noFill/>
          </p:spPr>
          <p:txBody>
            <a:bodyPr wrap="square" rtlCol="0">
              <a:spAutoFit/>
            </a:bodyPr>
            <a:lstStyle/>
            <a:p>
              <a:pPr algn="ctr" defTabSz="914377"/>
              <a:r>
                <a:rPr lang="en-US" sz="1200">
                  <a:latin typeface="+mj-lt"/>
                </a:rPr>
                <a:t>Sexual Exploitation, Abuse and Harassment Risk Assessment*</a:t>
              </a:r>
            </a:p>
          </p:txBody>
        </p:sp>
        <p:pic>
          <p:nvPicPr>
            <p:cNvPr id="109" name="Picture 108">
              <a:extLst>
                <a:ext uri="{FF2B5EF4-FFF2-40B4-BE49-F238E27FC236}">
                  <a16:creationId xmlns:a16="http://schemas.microsoft.com/office/drawing/2014/main" id="{8CC56148-586B-DF8F-DB6E-53E96A2CDFB9}"/>
                </a:ext>
              </a:extLst>
            </p:cNvPr>
            <p:cNvPicPr>
              <a:picLocks noChangeAspect="1"/>
            </p:cNvPicPr>
            <p:nvPr/>
          </p:nvPicPr>
          <p:blipFill>
            <a:blip r:embed="rId28">
              <a:extLst>
                <a:ext uri="{28A0092B-C50C-407E-A947-70E740481C1C}">
                  <a14:useLocalDpi xmlns:a14="http://schemas.microsoft.com/office/drawing/2010/main" val="0"/>
                </a:ext>
              </a:extLst>
            </a:blip>
            <a:srcRect/>
            <a:stretch/>
          </p:blipFill>
          <p:spPr>
            <a:xfrm>
              <a:off x="2148211" y="1876936"/>
              <a:ext cx="870992" cy="870992"/>
            </a:xfrm>
            <a:prstGeom prst="rect">
              <a:avLst/>
            </a:prstGeom>
          </p:spPr>
        </p:pic>
      </p:grpSp>
      <p:grpSp>
        <p:nvGrpSpPr>
          <p:cNvPr id="14" name="Group 13">
            <a:extLst>
              <a:ext uri="{FF2B5EF4-FFF2-40B4-BE49-F238E27FC236}">
                <a16:creationId xmlns:a16="http://schemas.microsoft.com/office/drawing/2014/main" id="{7684CCA0-7BCD-ABC3-293A-465C7B8A1392}"/>
              </a:ext>
            </a:extLst>
          </p:cNvPr>
          <p:cNvGrpSpPr/>
          <p:nvPr/>
        </p:nvGrpSpPr>
        <p:grpSpPr>
          <a:xfrm>
            <a:off x="49191" y="2664265"/>
            <a:ext cx="1907602" cy="1515875"/>
            <a:chOff x="-268198" y="3208102"/>
            <a:chExt cx="1907602" cy="1515875"/>
          </a:xfrm>
        </p:grpSpPr>
        <p:pic>
          <p:nvPicPr>
            <p:cNvPr id="70" name="Picture 69">
              <a:extLst>
                <a:ext uri="{FF2B5EF4-FFF2-40B4-BE49-F238E27FC236}">
                  <a16:creationId xmlns:a16="http://schemas.microsoft.com/office/drawing/2014/main" id="{EB92D784-811F-95A3-8A39-F59AEFB5F7D1}"/>
                </a:ext>
              </a:extLst>
            </p:cNvPr>
            <p:cNvPicPr>
              <a:picLocks noChangeAspect="1"/>
            </p:cNvPicPr>
            <p:nvPr/>
          </p:nvPicPr>
          <p:blipFill>
            <a:blip r:embed="rId29">
              <a:extLst>
                <a:ext uri="{28A0092B-C50C-407E-A947-70E740481C1C}">
                  <a14:useLocalDpi xmlns:a14="http://schemas.microsoft.com/office/drawing/2010/main" val="0"/>
                </a:ext>
              </a:extLst>
            </a:blip>
            <a:srcRect/>
            <a:stretch/>
          </p:blipFill>
          <p:spPr>
            <a:xfrm>
              <a:off x="250108" y="3855880"/>
              <a:ext cx="870991" cy="868097"/>
            </a:xfrm>
            <a:prstGeom prst="rect">
              <a:avLst/>
            </a:prstGeom>
          </p:spPr>
        </p:pic>
        <p:sp>
          <p:nvSpPr>
            <p:cNvPr id="110" name="TextBox 109">
              <a:extLst>
                <a:ext uri="{FF2B5EF4-FFF2-40B4-BE49-F238E27FC236}">
                  <a16:creationId xmlns:a16="http://schemas.microsoft.com/office/drawing/2014/main" id="{93DAE09D-D3AF-E746-D43F-568F96EB0983}"/>
                </a:ext>
              </a:extLst>
            </p:cNvPr>
            <p:cNvSpPr txBox="1"/>
            <p:nvPr/>
          </p:nvSpPr>
          <p:spPr>
            <a:xfrm>
              <a:off x="-268198" y="3208102"/>
              <a:ext cx="1907602" cy="646331"/>
            </a:xfrm>
            <a:prstGeom prst="rect">
              <a:avLst/>
            </a:prstGeom>
            <a:noFill/>
          </p:spPr>
          <p:txBody>
            <a:bodyPr wrap="square" rtlCol="0">
              <a:spAutoFit/>
            </a:bodyPr>
            <a:lstStyle/>
            <a:p>
              <a:pPr algn="ctr" defTabSz="914377"/>
              <a:r>
                <a:rPr lang="en-US" sz="1200" b="1">
                  <a:latin typeface="+mj-lt"/>
                </a:rPr>
                <a:t>RSSH Gaps &amp; Priorities </a:t>
              </a:r>
            </a:p>
            <a:p>
              <a:pPr algn="ctr" defTabSz="914377"/>
              <a:r>
                <a:rPr lang="en-US" sz="1200" b="1">
                  <a:latin typeface="+mj-lt"/>
                </a:rPr>
                <a:t>Annex</a:t>
              </a:r>
              <a:r>
                <a:rPr lang="en-US" sz="1200" b="1"/>
                <a:t> □</a:t>
              </a:r>
              <a:r>
                <a:rPr lang="en-US" sz="1200" b="1">
                  <a:latin typeface="+mj-lt"/>
                </a:rPr>
                <a:t> </a:t>
              </a:r>
            </a:p>
          </p:txBody>
        </p:sp>
      </p:grpSp>
      <p:sp>
        <p:nvSpPr>
          <p:cNvPr id="24" name="TextBox 23">
            <a:extLst>
              <a:ext uri="{FF2B5EF4-FFF2-40B4-BE49-F238E27FC236}">
                <a16:creationId xmlns:a16="http://schemas.microsoft.com/office/drawing/2014/main" id="{46953D05-50B3-1E3B-0A25-7DFBA882EB85}"/>
              </a:ext>
            </a:extLst>
          </p:cNvPr>
          <p:cNvSpPr txBox="1"/>
          <p:nvPr/>
        </p:nvSpPr>
        <p:spPr>
          <a:xfrm>
            <a:off x="8390555" y="218745"/>
            <a:ext cx="3496352" cy="600164"/>
          </a:xfrm>
          <a:prstGeom prst="rect">
            <a:avLst/>
          </a:prstGeom>
          <a:noFill/>
        </p:spPr>
        <p:txBody>
          <a:bodyPr wrap="square" lIns="91440" tIns="45720" rIns="91440" bIns="45720" rtlCol="0" anchor="t">
            <a:spAutoFit/>
          </a:bodyPr>
          <a:lstStyle/>
          <a:p>
            <a:pPr algn="r"/>
            <a:r>
              <a:rPr lang="en-US" sz="1100" b="1"/>
              <a:t>*  :  If available</a:t>
            </a:r>
          </a:p>
          <a:p>
            <a:pPr algn="r"/>
            <a:r>
              <a:rPr lang="en-US" sz="1100" b="1"/>
              <a:t>□ : If applicable </a:t>
            </a:r>
          </a:p>
          <a:p>
            <a:pPr algn="r"/>
            <a:endParaRPr lang="en-US" sz="1100" b="1">
              <a:cs typeface="Arial"/>
            </a:endParaRPr>
          </a:p>
        </p:txBody>
      </p:sp>
      <p:sp>
        <p:nvSpPr>
          <p:cNvPr id="113" name="Rectangle 112">
            <a:extLst>
              <a:ext uri="{FF2B5EF4-FFF2-40B4-BE49-F238E27FC236}">
                <a16:creationId xmlns:a16="http://schemas.microsoft.com/office/drawing/2014/main" id="{7B97BAFF-3FE1-99F5-BCD3-A25B818997AD}"/>
              </a:ext>
            </a:extLst>
          </p:cNvPr>
          <p:cNvSpPr/>
          <p:nvPr/>
        </p:nvSpPr>
        <p:spPr>
          <a:xfrm>
            <a:off x="1798879" y="4323535"/>
            <a:ext cx="10223708" cy="201297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1C6EBA66-0476-29D2-56A4-2FF965E2AAD9}"/>
              </a:ext>
            </a:extLst>
          </p:cNvPr>
          <p:cNvSpPr txBox="1"/>
          <p:nvPr/>
        </p:nvSpPr>
        <p:spPr>
          <a:xfrm>
            <a:off x="3941902" y="6059514"/>
            <a:ext cx="5329687" cy="276999"/>
          </a:xfrm>
          <a:prstGeom prst="rect">
            <a:avLst/>
          </a:prstGeom>
          <a:noFill/>
        </p:spPr>
        <p:txBody>
          <a:bodyPr wrap="square" rtlCol="0">
            <a:spAutoFit/>
          </a:bodyPr>
          <a:lstStyle/>
          <a:p>
            <a:pPr algn="ctr" defTabSz="914377"/>
            <a:r>
              <a:rPr lang="en-US" sz="1200">
                <a:latin typeface="+mj-lt"/>
              </a:rPr>
              <a:t>Documents Not Reviewed by the Technical Review Panel</a:t>
            </a:r>
          </a:p>
        </p:txBody>
      </p:sp>
      <p:sp>
        <p:nvSpPr>
          <p:cNvPr id="115" name="Slide Number Placeholder 1">
            <a:extLst>
              <a:ext uri="{FF2B5EF4-FFF2-40B4-BE49-F238E27FC236}">
                <a16:creationId xmlns:a16="http://schemas.microsoft.com/office/drawing/2014/main" id="{A91D4CDF-1149-6663-5470-12EFBE945ADC}"/>
              </a:ext>
            </a:extLst>
          </p:cNvPr>
          <p:cNvSpPr>
            <a:spLocks noGrp="1"/>
          </p:cNvSpPr>
          <p:nvPr>
            <p:ph type="sldNum" sz="quarter" idx="12"/>
          </p:nvPr>
        </p:nvSpPr>
        <p:spPr>
          <a:xfrm>
            <a:off x="10934700" y="6203950"/>
            <a:ext cx="897300" cy="365125"/>
          </a:xfrm>
        </p:spPr>
        <p:txBody>
          <a:bodyPr/>
          <a:lstStyle/>
          <a:p>
            <a:fld id="{2AAA7032-8CB7-40F4-9CB9-A644B8ADA1F8}" type="slidenum">
              <a:rPr lang="en-US" smtClean="0"/>
              <a:pPr/>
              <a:t>19</a:t>
            </a:fld>
            <a:endParaRPr lang="en-US"/>
          </a:p>
        </p:txBody>
      </p:sp>
      <p:sp>
        <p:nvSpPr>
          <p:cNvPr id="116" name="Rectangle 115">
            <a:extLst>
              <a:ext uri="{FF2B5EF4-FFF2-40B4-BE49-F238E27FC236}">
                <a16:creationId xmlns:a16="http://schemas.microsoft.com/office/drawing/2014/main" id="{FD4AA4D1-2BB9-A344-BE65-C85EDED69C05}"/>
              </a:ext>
            </a:extLst>
          </p:cNvPr>
          <p:cNvSpPr/>
          <p:nvPr/>
        </p:nvSpPr>
        <p:spPr>
          <a:xfrm>
            <a:off x="28927" y="6344552"/>
            <a:ext cx="2234164" cy="365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50944CD3-2C6F-2736-5F5C-0ADAC64AC166}"/>
              </a:ext>
            </a:extLst>
          </p:cNvPr>
          <p:cNvSpPr txBox="1"/>
          <p:nvPr/>
        </p:nvSpPr>
        <p:spPr>
          <a:xfrm>
            <a:off x="156418" y="6101613"/>
            <a:ext cx="1726898" cy="646331"/>
          </a:xfrm>
          <a:prstGeom prst="rect">
            <a:avLst/>
          </a:prstGeom>
          <a:noFill/>
        </p:spPr>
        <p:txBody>
          <a:bodyPr wrap="square" rtlCol="0">
            <a:spAutoFit/>
          </a:bodyPr>
          <a:lstStyle/>
          <a:p>
            <a:pPr algn="ctr" defTabSz="914377"/>
            <a:r>
              <a:rPr lang="en-US" sz="1200" b="1">
                <a:latin typeface="+mj-lt"/>
              </a:rPr>
              <a:t>+ List of Abbreviations &amp; Annexes</a:t>
            </a:r>
          </a:p>
        </p:txBody>
      </p:sp>
    </p:spTree>
    <p:custDataLst>
      <p:tags r:id="rId2"/>
    </p:custDataLst>
    <p:extLst>
      <p:ext uri="{BB962C8B-B14F-4D97-AF65-F5344CB8AC3E}">
        <p14:creationId xmlns:p14="http://schemas.microsoft.com/office/powerpoint/2010/main" val="2591489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232E290-D32D-4EDB-8CF8-659C886410A4}"/>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6" imgW="359" imgH="358" progId="TCLayout.ActiveDocument.1">
                  <p:embed/>
                </p:oleObj>
              </mc:Choice>
              <mc:Fallback>
                <p:oleObj name="think-cell Slide" r:id="rId6" imgW="359" imgH="358" progId="TCLayout.ActiveDocument.1">
                  <p:embed/>
                  <p:pic>
                    <p:nvPicPr>
                      <p:cNvPr id="7" name="Object 6" hidden="1">
                        <a:extLst>
                          <a:ext uri="{FF2B5EF4-FFF2-40B4-BE49-F238E27FC236}">
                            <a16:creationId xmlns:a16="http://schemas.microsoft.com/office/drawing/2014/main" id="{A232E290-D32D-4EDB-8CF8-659C886410A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14ECE820-BE53-42FD-8CBF-5291B6265366}"/>
              </a:ext>
            </a:extLst>
          </p:cNvPr>
          <p:cNvSpPr>
            <a:spLocks noGrp="1"/>
          </p:cNvSpPr>
          <p:nvPr>
            <p:ph type="title"/>
          </p:nvPr>
        </p:nvSpPr>
        <p:spPr>
          <a:xfrm>
            <a:off x="365760" y="338328"/>
            <a:ext cx="11473224" cy="730788"/>
          </a:xfrm>
        </p:spPr>
        <p:txBody>
          <a:bodyPr vert="horz"/>
          <a:lstStyle/>
          <a:p>
            <a:r>
              <a:rPr lang="en-US" sz="3200"/>
              <a:t>Global Fund Strategy 2023-2028</a:t>
            </a:r>
          </a:p>
        </p:txBody>
      </p:sp>
      <p:sp>
        <p:nvSpPr>
          <p:cNvPr id="6" name="Text Placeholder 5">
            <a:extLst>
              <a:ext uri="{FF2B5EF4-FFF2-40B4-BE49-F238E27FC236}">
                <a16:creationId xmlns:a16="http://schemas.microsoft.com/office/drawing/2014/main" id="{88325EBC-8613-4B11-9955-4F823804237F}"/>
              </a:ext>
            </a:extLst>
          </p:cNvPr>
          <p:cNvSpPr>
            <a:spLocks noGrp="1"/>
          </p:cNvSpPr>
          <p:nvPr>
            <p:ph type="body" idx="1"/>
          </p:nvPr>
        </p:nvSpPr>
        <p:spPr>
          <a:xfrm>
            <a:off x="330725" y="875663"/>
            <a:ext cx="11473225" cy="787370"/>
          </a:xfrm>
        </p:spPr>
        <p:txBody>
          <a:bodyPr>
            <a:normAutofit/>
          </a:bodyPr>
          <a:lstStyle/>
          <a:p>
            <a:r>
              <a:rPr lang="en-US" sz="2800"/>
              <a:t>Fighting Pandemics and Building a Healthier and More Equitable World</a:t>
            </a:r>
          </a:p>
        </p:txBody>
      </p:sp>
      <p:sp>
        <p:nvSpPr>
          <p:cNvPr id="2" name="Slide Number Placeholder 1">
            <a:extLst>
              <a:ext uri="{FF2B5EF4-FFF2-40B4-BE49-F238E27FC236}">
                <a16:creationId xmlns:a16="http://schemas.microsoft.com/office/drawing/2014/main" id="{25D79635-55A2-4C8E-80D7-A8ABC29444F2}"/>
              </a:ext>
            </a:extLst>
          </p:cNvPr>
          <p:cNvSpPr>
            <a:spLocks noGrp="1"/>
          </p:cNvSpPr>
          <p:nvPr>
            <p:ph type="sldNum" sz="quarter" idx="12"/>
          </p:nvPr>
        </p:nvSpPr>
        <p:spPr/>
        <p:txBody>
          <a:bodyPr/>
          <a:lstStyle/>
          <a:p>
            <a:fld id="{2AAA7032-8CB7-40F4-9CB9-A644B8ADA1F8}" type="slidenum">
              <a:rPr lang="en-US" smtClean="0"/>
              <a:pPr/>
              <a:t>2</a:t>
            </a:fld>
            <a:endParaRPr lang="en-US"/>
          </a:p>
        </p:txBody>
      </p:sp>
      <p:pic>
        <p:nvPicPr>
          <p:cNvPr id="17" name="Picture 16">
            <a:extLst>
              <a:ext uri="{FF2B5EF4-FFF2-40B4-BE49-F238E27FC236}">
                <a16:creationId xmlns:a16="http://schemas.microsoft.com/office/drawing/2014/main" id="{C014A854-7EEA-4B22-AD2F-F1A0565B1AA4}"/>
              </a:ext>
            </a:extLst>
          </p:cNvPr>
          <p:cNvPicPr>
            <a:picLocks noChangeAspect="1"/>
          </p:cNvPicPr>
          <p:nvPr/>
        </p:nvPicPr>
        <p:blipFill rotWithShape="1">
          <a:blip r:embed="rId8"/>
          <a:srcRect b="28843"/>
          <a:stretch/>
        </p:blipFill>
        <p:spPr>
          <a:xfrm>
            <a:off x="330725" y="1618570"/>
            <a:ext cx="6682614" cy="3706648"/>
          </a:xfrm>
          <a:prstGeom prst="rect">
            <a:avLst/>
          </a:prstGeom>
          <a:ln>
            <a:solidFill>
              <a:schemeClr val="tx1"/>
            </a:solidFill>
          </a:ln>
        </p:spPr>
      </p:pic>
      <p:sp>
        <p:nvSpPr>
          <p:cNvPr id="16" name="Rectangle 15">
            <a:extLst>
              <a:ext uri="{FF2B5EF4-FFF2-40B4-BE49-F238E27FC236}">
                <a16:creationId xmlns:a16="http://schemas.microsoft.com/office/drawing/2014/main" id="{32F534D1-167A-CC87-A404-13DF8B7DD2CA}"/>
              </a:ext>
            </a:extLst>
          </p:cNvPr>
          <p:cNvSpPr/>
          <p:nvPr/>
        </p:nvSpPr>
        <p:spPr>
          <a:xfrm>
            <a:off x="8561324" y="1884450"/>
            <a:ext cx="3078226" cy="116805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Updated Forms</a:t>
            </a:r>
          </a:p>
          <a:p>
            <a:pPr algn="ctr"/>
            <a:r>
              <a:rPr lang="en-US"/>
              <a:t>New Annexes</a:t>
            </a:r>
          </a:p>
          <a:p>
            <a:pPr algn="ctr"/>
            <a:r>
              <a:rPr lang="en-US"/>
              <a:t>Evolved Expectations</a:t>
            </a:r>
          </a:p>
        </p:txBody>
      </p:sp>
      <p:cxnSp>
        <p:nvCxnSpPr>
          <p:cNvPr id="30" name="Connector: Elbow 29">
            <a:extLst>
              <a:ext uri="{FF2B5EF4-FFF2-40B4-BE49-F238E27FC236}">
                <a16:creationId xmlns:a16="http://schemas.microsoft.com/office/drawing/2014/main" id="{E22E5333-54A5-E98E-793A-95B32863A059}"/>
              </a:ext>
            </a:extLst>
          </p:cNvPr>
          <p:cNvCxnSpPr>
            <a:stCxn id="17" idx="3"/>
            <a:endCxn id="16" idx="1"/>
          </p:cNvCxnSpPr>
          <p:nvPr/>
        </p:nvCxnSpPr>
        <p:spPr>
          <a:xfrm flipV="1">
            <a:off x="7013339" y="2468478"/>
            <a:ext cx="1547985" cy="1003416"/>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085F0C4-DABF-8DE2-889A-2E275CB7E3ED}"/>
              </a:ext>
            </a:extLst>
          </p:cNvPr>
          <p:cNvCxnSpPr>
            <a:stCxn id="16" idx="2"/>
          </p:cNvCxnSpPr>
          <p:nvPr/>
        </p:nvCxnSpPr>
        <p:spPr>
          <a:xfrm>
            <a:off x="10100437" y="3052505"/>
            <a:ext cx="15113" cy="1090870"/>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sp>
        <p:nvSpPr>
          <p:cNvPr id="33" name="TextBox 32">
            <a:extLst>
              <a:ext uri="{FF2B5EF4-FFF2-40B4-BE49-F238E27FC236}">
                <a16:creationId xmlns:a16="http://schemas.microsoft.com/office/drawing/2014/main" id="{6E9966EA-1519-D2B3-C56E-56D684D9E4AB}"/>
              </a:ext>
            </a:extLst>
          </p:cNvPr>
          <p:cNvSpPr txBox="1"/>
          <p:nvPr/>
        </p:nvSpPr>
        <p:spPr>
          <a:xfrm>
            <a:off x="8561324" y="4143375"/>
            <a:ext cx="3082163" cy="923330"/>
          </a:xfrm>
          <a:prstGeom prst="rect">
            <a:avLst/>
          </a:prstGeom>
          <a:solidFill>
            <a:schemeClr val="accent4">
              <a:lumMod val="60000"/>
              <a:lumOff val="40000"/>
            </a:schemeClr>
          </a:solidFill>
        </p:spPr>
        <p:txBody>
          <a:bodyPr wrap="square" rtlCol="0">
            <a:spAutoFit/>
          </a:bodyPr>
          <a:lstStyle/>
          <a:p>
            <a:pPr algn="ctr"/>
            <a:r>
              <a:rPr lang="en-US"/>
              <a:t>Supporting country-owned programs to achieve national and global goals</a:t>
            </a:r>
          </a:p>
        </p:txBody>
      </p:sp>
    </p:spTree>
    <p:custDataLst>
      <p:tags r:id="rId2"/>
    </p:custDataLst>
    <p:extLst>
      <p:ext uri="{BB962C8B-B14F-4D97-AF65-F5344CB8AC3E}">
        <p14:creationId xmlns:p14="http://schemas.microsoft.com/office/powerpoint/2010/main" val="1242950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92F2E3-53E1-4A57-8165-103F902AAFEC}"/>
              </a:ext>
            </a:extLst>
          </p:cNvPr>
          <p:cNvSpPr/>
          <p:nvPr/>
        </p:nvSpPr>
        <p:spPr>
          <a:xfrm>
            <a:off x="360000" y="6172611"/>
            <a:ext cx="1862205" cy="415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sz="3200"/>
              <a:t>What’s New? : Annexes</a:t>
            </a:r>
            <a:endParaRPr lang="en-US"/>
          </a:p>
        </p:txBody>
      </p:sp>
      <p:sp>
        <p:nvSpPr>
          <p:cNvPr id="34" name="TextBox 33">
            <a:extLst>
              <a:ext uri="{FF2B5EF4-FFF2-40B4-BE49-F238E27FC236}">
                <a16:creationId xmlns:a16="http://schemas.microsoft.com/office/drawing/2014/main" id="{C111E5B9-AD15-445B-993C-D8C77F5A86EE}"/>
              </a:ext>
            </a:extLst>
          </p:cNvPr>
          <p:cNvSpPr txBox="1"/>
          <p:nvPr/>
        </p:nvSpPr>
        <p:spPr>
          <a:xfrm>
            <a:off x="426572" y="1233669"/>
            <a:ext cx="1279614" cy="1183565"/>
          </a:xfrm>
          <a:prstGeom prst="rect">
            <a:avLst/>
          </a:prstGeom>
          <a:solidFill>
            <a:schemeClr val="bg1"/>
          </a:solidFill>
          <a:ln w="28575">
            <a:solidFill>
              <a:schemeClr val="tx1"/>
            </a:solidFill>
            <a:miter lim="800000"/>
          </a:ln>
        </p:spPr>
        <p:txBody>
          <a:bodyPr wrap="square" lIns="0" tIns="0" rIns="0" bIns="0" rtlCol="0" anchor="ctr">
            <a:noAutofit/>
          </a:bodyPr>
          <a:lstStyle/>
          <a:p>
            <a:pPr algn="ctr">
              <a:lnSpc>
                <a:spcPct val="90000"/>
              </a:lnSpc>
            </a:pPr>
            <a:endParaRPr lang="en-US" sz="1700">
              <a:solidFill>
                <a:schemeClr val="bg1"/>
              </a:solidFill>
              <a:latin typeface="+mj-lt"/>
            </a:endParaRPr>
          </a:p>
        </p:txBody>
      </p:sp>
      <p:sp>
        <p:nvSpPr>
          <p:cNvPr id="35" name="Content Placeholder 2">
            <a:extLst>
              <a:ext uri="{FF2B5EF4-FFF2-40B4-BE49-F238E27FC236}">
                <a16:creationId xmlns:a16="http://schemas.microsoft.com/office/drawing/2014/main" id="{E49E2786-B8BF-47EA-98DD-D59DC3595F5B}"/>
              </a:ext>
            </a:extLst>
          </p:cNvPr>
          <p:cNvSpPr txBox="1">
            <a:spLocks/>
          </p:cNvSpPr>
          <p:nvPr/>
        </p:nvSpPr>
        <p:spPr>
          <a:xfrm>
            <a:off x="1876414" y="1526451"/>
            <a:ext cx="3979909" cy="1464046"/>
          </a:xfrm>
          <a:prstGeom prst="rect">
            <a:avLst/>
          </a:prstGeom>
          <a:noFill/>
        </p:spPr>
        <p:txBody>
          <a:bodyPr wrap="square" lIns="182880" tIns="0" rIns="0" bIns="0" rtlCol="0" anchor="t" anchorCtr="0">
            <a:noAutofit/>
          </a:bodyPr>
          <a:lstStyle>
            <a:defPPr>
              <a:defRPr lang="en-US"/>
            </a:defPPr>
            <a:lvl1pPr marL="117475" indent="-117475">
              <a:lnSpc>
                <a:spcPct val="90000"/>
              </a:lnSpc>
              <a:spcBef>
                <a:spcPts val="900"/>
              </a:spcBef>
              <a:buClr>
                <a:schemeClr val="accent1"/>
              </a:buClr>
              <a:buFont typeface="Arial" panose="020B0604020202020204" pitchFamily="34" charset="0"/>
              <a:buChar char="•"/>
              <a:defRPr sz="1600"/>
            </a:lvl1pPr>
            <a:lvl2pPr marL="502920" indent="-228600" algn="l" defTabSz="914400" rtl="0" eaLnBrk="1" latinLnBrk="0" hangingPunct="1">
              <a:lnSpc>
                <a:spcPct val="90000"/>
              </a:lnSpc>
              <a:spcBef>
                <a:spcPts val="1000"/>
              </a:spcBef>
              <a:buClr>
                <a:schemeClr val="tx1">
                  <a:lumMod val="40000"/>
                  <a:lumOff val="60000"/>
                </a:schemeClr>
              </a:buClr>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400" kern="1200" baseline="0">
                <a:solidFill>
                  <a:schemeClr val="tx1"/>
                </a:solidFill>
                <a:latin typeface="+mn-lt"/>
                <a:ea typeface="+mn-ea"/>
                <a:cs typeface="+mn-cs"/>
              </a:defRPr>
            </a:lvl9pPr>
          </a:lstStyle>
          <a:p>
            <a:pPr marL="0" indent="0">
              <a:buClrTx/>
              <a:buNone/>
            </a:pPr>
            <a:r>
              <a:rPr lang="en-US" sz="1600" b="1"/>
              <a:t>Funding Priorities from Civil Society and Communities Annex</a:t>
            </a:r>
          </a:p>
        </p:txBody>
      </p:sp>
      <p:cxnSp>
        <p:nvCxnSpPr>
          <p:cNvPr id="36" name="Straight Connector 35">
            <a:extLst>
              <a:ext uri="{FF2B5EF4-FFF2-40B4-BE49-F238E27FC236}">
                <a16:creationId xmlns:a16="http://schemas.microsoft.com/office/drawing/2014/main" id="{39F41095-15AD-4881-A4F6-9B41079003F0}"/>
              </a:ext>
            </a:extLst>
          </p:cNvPr>
          <p:cNvCxnSpPr>
            <a:cxnSpLocks/>
          </p:cNvCxnSpPr>
          <p:nvPr/>
        </p:nvCxnSpPr>
        <p:spPr>
          <a:xfrm>
            <a:off x="426572" y="2522349"/>
            <a:ext cx="5733219" cy="4475"/>
          </a:xfrm>
          <a:prstGeom prst="line">
            <a:avLst/>
          </a:prstGeom>
          <a:ln w="190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50" name="Content Placeholder 2">
            <a:extLst>
              <a:ext uri="{FF2B5EF4-FFF2-40B4-BE49-F238E27FC236}">
                <a16:creationId xmlns:a16="http://schemas.microsoft.com/office/drawing/2014/main" id="{785E159A-4A3A-4F0D-BF05-65343EE9C785}"/>
              </a:ext>
            </a:extLst>
          </p:cNvPr>
          <p:cNvSpPr txBox="1">
            <a:spLocks/>
          </p:cNvSpPr>
          <p:nvPr/>
        </p:nvSpPr>
        <p:spPr>
          <a:xfrm>
            <a:off x="1937121" y="2647605"/>
            <a:ext cx="3975341" cy="1464046"/>
          </a:xfrm>
          <a:prstGeom prst="rect">
            <a:avLst/>
          </a:prstGeom>
          <a:noFill/>
        </p:spPr>
        <p:txBody>
          <a:bodyPr wrap="square" lIns="182880" tIns="0" rIns="0" bIns="0" rtlCol="0" anchor="ctr" anchorCtr="0">
            <a:noAutofit/>
          </a:bodyPr>
          <a:lstStyle>
            <a:defPPr>
              <a:defRPr lang="en-US"/>
            </a:defPPr>
            <a:lvl1pPr marL="117475" indent="-117475">
              <a:lnSpc>
                <a:spcPct val="90000"/>
              </a:lnSpc>
              <a:spcBef>
                <a:spcPts val="900"/>
              </a:spcBef>
              <a:buClr>
                <a:schemeClr val="accent1"/>
              </a:buClr>
              <a:buFont typeface="Arial" panose="020B0604020202020204" pitchFamily="34" charset="0"/>
              <a:buChar char="•"/>
              <a:defRPr sz="1600"/>
            </a:lvl1pPr>
            <a:lvl2pPr marL="502920" indent="-228600" algn="l" defTabSz="914400" rtl="0" eaLnBrk="1" latinLnBrk="0" hangingPunct="1">
              <a:lnSpc>
                <a:spcPct val="90000"/>
              </a:lnSpc>
              <a:spcBef>
                <a:spcPts val="1000"/>
              </a:spcBef>
              <a:buClr>
                <a:schemeClr val="tx1">
                  <a:lumMod val="40000"/>
                  <a:lumOff val="60000"/>
                </a:schemeClr>
              </a:buClr>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400" kern="1200" baseline="0">
                <a:solidFill>
                  <a:schemeClr val="tx1"/>
                </a:solidFill>
                <a:latin typeface="+mn-lt"/>
                <a:ea typeface="+mn-ea"/>
                <a:cs typeface="+mn-cs"/>
              </a:defRPr>
            </a:lvl9pPr>
          </a:lstStyle>
          <a:p>
            <a:pPr marL="0" indent="0">
              <a:lnSpc>
                <a:spcPct val="100000"/>
              </a:lnSpc>
              <a:buClrTx/>
              <a:buNone/>
            </a:pPr>
            <a:r>
              <a:rPr lang="en-US" b="1"/>
              <a:t>Country Dialogue Narrative Annex</a:t>
            </a:r>
          </a:p>
          <a:p>
            <a:pPr>
              <a:spcBef>
                <a:spcPts val="0"/>
              </a:spcBef>
              <a:buClrTx/>
            </a:pPr>
            <a:endParaRPr lang="en-US" sz="1400"/>
          </a:p>
          <a:p>
            <a:pPr>
              <a:spcBef>
                <a:spcPts val="0"/>
              </a:spcBef>
              <a:buClrTx/>
            </a:pPr>
            <a:endParaRPr lang="en-US" sz="1400"/>
          </a:p>
        </p:txBody>
      </p:sp>
      <p:sp>
        <p:nvSpPr>
          <p:cNvPr id="54" name="Content Placeholder 2">
            <a:extLst>
              <a:ext uri="{FF2B5EF4-FFF2-40B4-BE49-F238E27FC236}">
                <a16:creationId xmlns:a16="http://schemas.microsoft.com/office/drawing/2014/main" id="{59EECEF5-A309-4631-9FFC-E4302B6209F3}"/>
              </a:ext>
            </a:extLst>
          </p:cNvPr>
          <p:cNvSpPr txBox="1">
            <a:spLocks/>
          </p:cNvSpPr>
          <p:nvPr/>
        </p:nvSpPr>
        <p:spPr>
          <a:xfrm>
            <a:off x="7997653" y="1526451"/>
            <a:ext cx="3929668" cy="1464046"/>
          </a:xfrm>
          <a:prstGeom prst="rect">
            <a:avLst/>
          </a:prstGeom>
          <a:noFill/>
        </p:spPr>
        <p:txBody>
          <a:bodyPr wrap="square" lIns="182880" tIns="0" rIns="0" bIns="0" rtlCol="0" anchor="t" anchorCtr="0">
            <a:noAutofit/>
          </a:bodyPr>
          <a:lstStyle>
            <a:defPPr>
              <a:defRPr lang="en-US"/>
            </a:defPPr>
            <a:lvl1pPr marL="117475" indent="-117475">
              <a:lnSpc>
                <a:spcPct val="90000"/>
              </a:lnSpc>
              <a:spcBef>
                <a:spcPts val="900"/>
              </a:spcBef>
              <a:buClr>
                <a:schemeClr val="accent1"/>
              </a:buClr>
              <a:buFont typeface="Arial" panose="020B0604020202020204" pitchFamily="34" charset="0"/>
              <a:buChar char="•"/>
              <a:defRPr sz="1600"/>
            </a:lvl1pPr>
            <a:lvl2pPr marL="502920" indent="-228600" algn="l" defTabSz="914400" rtl="0" eaLnBrk="1" latinLnBrk="0" hangingPunct="1">
              <a:lnSpc>
                <a:spcPct val="90000"/>
              </a:lnSpc>
              <a:spcBef>
                <a:spcPts val="1000"/>
              </a:spcBef>
              <a:buClr>
                <a:schemeClr val="tx1">
                  <a:lumMod val="40000"/>
                  <a:lumOff val="60000"/>
                </a:schemeClr>
              </a:buClr>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400" kern="1200" baseline="0">
                <a:solidFill>
                  <a:schemeClr val="tx1"/>
                </a:solidFill>
                <a:latin typeface="+mn-lt"/>
                <a:ea typeface="+mn-ea"/>
                <a:cs typeface="+mn-cs"/>
              </a:defRPr>
            </a:lvl9pPr>
          </a:lstStyle>
          <a:p>
            <a:pPr marL="0" indent="0">
              <a:buClrTx/>
              <a:buNone/>
            </a:pPr>
            <a:r>
              <a:rPr lang="en-US" b="1"/>
              <a:t>Sexual Exploitation Abuse and Harassment (SEAH) Risk Assessment</a:t>
            </a:r>
          </a:p>
        </p:txBody>
      </p:sp>
      <p:sp>
        <p:nvSpPr>
          <p:cNvPr id="41" name="Content Placeholder 2">
            <a:extLst>
              <a:ext uri="{FF2B5EF4-FFF2-40B4-BE49-F238E27FC236}">
                <a16:creationId xmlns:a16="http://schemas.microsoft.com/office/drawing/2014/main" id="{AD7FAA9D-39EF-43E5-870F-287D9AF84F1E}"/>
              </a:ext>
            </a:extLst>
          </p:cNvPr>
          <p:cNvSpPr txBox="1">
            <a:spLocks/>
          </p:cNvSpPr>
          <p:nvPr/>
        </p:nvSpPr>
        <p:spPr>
          <a:xfrm>
            <a:off x="1932553" y="4363083"/>
            <a:ext cx="3979909" cy="625574"/>
          </a:xfrm>
          <a:prstGeom prst="rect">
            <a:avLst/>
          </a:prstGeom>
          <a:noFill/>
        </p:spPr>
        <p:txBody>
          <a:bodyPr wrap="square" lIns="182880" tIns="0" rIns="0" bIns="0" rtlCol="0" anchor="t" anchorCtr="0">
            <a:noAutofit/>
          </a:bodyPr>
          <a:lstStyle>
            <a:defPPr>
              <a:defRPr lang="en-US"/>
            </a:defPPr>
            <a:lvl1pPr marL="117475" indent="-117475">
              <a:lnSpc>
                <a:spcPct val="90000"/>
              </a:lnSpc>
              <a:spcBef>
                <a:spcPts val="900"/>
              </a:spcBef>
              <a:buClr>
                <a:schemeClr val="accent1"/>
              </a:buClr>
              <a:buFont typeface="Arial" panose="020B0604020202020204" pitchFamily="34" charset="0"/>
              <a:buChar char="•"/>
              <a:defRPr sz="1600"/>
            </a:lvl1pPr>
            <a:lvl2pPr marL="502920" indent="-228600" algn="l" defTabSz="914400" rtl="0" eaLnBrk="1" latinLnBrk="0" hangingPunct="1">
              <a:lnSpc>
                <a:spcPct val="90000"/>
              </a:lnSpc>
              <a:spcBef>
                <a:spcPts val="1000"/>
              </a:spcBef>
              <a:buClr>
                <a:schemeClr val="tx1">
                  <a:lumMod val="40000"/>
                  <a:lumOff val="60000"/>
                </a:schemeClr>
              </a:buClr>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400" kern="1200" baseline="0">
                <a:solidFill>
                  <a:schemeClr val="tx1"/>
                </a:solidFill>
                <a:latin typeface="+mn-lt"/>
                <a:ea typeface="+mn-ea"/>
                <a:cs typeface="+mn-cs"/>
              </a:defRPr>
            </a:lvl9pPr>
          </a:lstStyle>
          <a:p>
            <a:pPr marL="0" indent="0">
              <a:buClrTx/>
              <a:buNone/>
            </a:pPr>
            <a:r>
              <a:rPr lang="en-US" b="1"/>
              <a:t>RSSH Gaps &amp; Priorities Annex</a:t>
            </a:r>
          </a:p>
        </p:txBody>
      </p:sp>
      <p:cxnSp>
        <p:nvCxnSpPr>
          <p:cNvPr id="43" name="Straight Connector 42">
            <a:extLst>
              <a:ext uri="{FF2B5EF4-FFF2-40B4-BE49-F238E27FC236}">
                <a16:creationId xmlns:a16="http://schemas.microsoft.com/office/drawing/2014/main" id="{04DD8796-738D-446B-BCF7-7C0330486071}"/>
              </a:ext>
            </a:extLst>
          </p:cNvPr>
          <p:cNvCxnSpPr>
            <a:cxnSpLocks/>
          </p:cNvCxnSpPr>
          <p:nvPr/>
        </p:nvCxnSpPr>
        <p:spPr>
          <a:xfrm>
            <a:off x="6431658" y="2518613"/>
            <a:ext cx="5628568" cy="0"/>
          </a:xfrm>
          <a:prstGeom prst="line">
            <a:avLst/>
          </a:prstGeom>
          <a:ln w="190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46" name="Content Placeholder 2">
            <a:extLst>
              <a:ext uri="{FF2B5EF4-FFF2-40B4-BE49-F238E27FC236}">
                <a16:creationId xmlns:a16="http://schemas.microsoft.com/office/drawing/2014/main" id="{4621BAA0-E4F6-4BFF-9E31-65CC00B7D404}"/>
              </a:ext>
            </a:extLst>
          </p:cNvPr>
          <p:cNvSpPr txBox="1">
            <a:spLocks/>
          </p:cNvSpPr>
          <p:nvPr/>
        </p:nvSpPr>
        <p:spPr>
          <a:xfrm>
            <a:off x="8041006" y="3011326"/>
            <a:ext cx="3928541" cy="883370"/>
          </a:xfrm>
          <a:prstGeom prst="rect">
            <a:avLst/>
          </a:prstGeom>
          <a:noFill/>
        </p:spPr>
        <p:txBody>
          <a:bodyPr wrap="square" lIns="182880" tIns="0" rIns="0" bIns="0" rtlCol="0" anchor="t" anchorCtr="0">
            <a:noAutofit/>
          </a:bodyPr>
          <a:lstStyle>
            <a:defPPr>
              <a:defRPr lang="en-US"/>
            </a:defPPr>
            <a:lvl1pPr marL="117475" indent="-117475">
              <a:lnSpc>
                <a:spcPct val="90000"/>
              </a:lnSpc>
              <a:spcBef>
                <a:spcPts val="900"/>
              </a:spcBef>
              <a:buClr>
                <a:schemeClr val="accent1"/>
              </a:buClr>
              <a:buFont typeface="Arial" panose="020B0604020202020204" pitchFamily="34" charset="0"/>
              <a:buChar char="•"/>
              <a:defRPr sz="1600"/>
            </a:lvl1pPr>
            <a:lvl2pPr marL="502920" indent="-228600" algn="l" defTabSz="914400" rtl="0" eaLnBrk="1" latinLnBrk="0" hangingPunct="1">
              <a:lnSpc>
                <a:spcPct val="90000"/>
              </a:lnSpc>
              <a:spcBef>
                <a:spcPts val="1000"/>
              </a:spcBef>
              <a:buClr>
                <a:schemeClr val="tx1">
                  <a:lumMod val="40000"/>
                  <a:lumOff val="60000"/>
                </a:schemeClr>
              </a:buClr>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400" kern="1200" baseline="0">
                <a:solidFill>
                  <a:schemeClr val="tx1"/>
                </a:solidFill>
                <a:latin typeface="+mn-lt"/>
                <a:ea typeface="+mn-ea"/>
                <a:cs typeface="+mn-cs"/>
              </a:defRPr>
            </a:lvl9pPr>
          </a:lstStyle>
          <a:p>
            <a:pPr marL="0" indent="0">
              <a:buClrTx/>
              <a:buNone/>
            </a:pPr>
            <a:r>
              <a:rPr lang="en-US" b="1"/>
              <a:t>Gender Assessment</a:t>
            </a:r>
          </a:p>
        </p:txBody>
      </p:sp>
      <p:sp>
        <p:nvSpPr>
          <p:cNvPr id="57" name="Content Placeholder 2">
            <a:extLst>
              <a:ext uri="{FF2B5EF4-FFF2-40B4-BE49-F238E27FC236}">
                <a16:creationId xmlns:a16="http://schemas.microsoft.com/office/drawing/2014/main" id="{4A6324C6-8A86-4E66-A9BF-85117DC5D309}"/>
              </a:ext>
            </a:extLst>
          </p:cNvPr>
          <p:cNvSpPr txBox="1">
            <a:spLocks/>
          </p:cNvSpPr>
          <p:nvPr/>
        </p:nvSpPr>
        <p:spPr>
          <a:xfrm>
            <a:off x="8041006" y="4344357"/>
            <a:ext cx="4060314" cy="840366"/>
          </a:xfrm>
          <a:prstGeom prst="rect">
            <a:avLst/>
          </a:prstGeom>
          <a:noFill/>
        </p:spPr>
        <p:txBody>
          <a:bodyPr wrap="square" lIns="182880" tIns="0" rIns="0" bIns="0" rtlCol="0" anchor="t" anchorCtr="0">
            <a:noAutofit/>
          </a:bodyPr>
          <a:lstStyle>
            <a:defPPr>
              <a:defRPr lang="en-US"/>
            </a:defPPr>
            <a:lvl1pPr marL="117475" indent="-117475">
              <a:lnSpc>
                <a:spcPct val="90000"/>
              </a:lnSpc>
              <a:spcBef>
                <a:spcPts val="900"/>
              </a:spcBef>
              <a:buClr>
                <a:schemeClr val="accent1"/>
              </a:buClr>
              <a:buFont typeface="Arial" panose="020B0604020202020204" pitchFamily="34" charset="0"/>
              <a:buChar char="•"/>
              <a:defRPr sz="1600"/>
            </a:lvl1pPr>
            <a:lvl2pPr marL="502920" indent="-228600" algn="l" defTabSz="914400" rtl="0" eaLnBrk="1" latinLnBrk="0" hangingPunct="1">
              <a:lnSpc>
                <a:spcPct val="90000"/>
              </a:lnSpc>
              <a:spcBef>
                <a:spcPts val="1000"/>
              </a:spcBef>
              <a:buClr>
                <a:schemeClr val="tx1">
                  <a:lumMod val="40000"/>
                  <a:lumOff val="60000"/>
                </a:schemeClr>
              </a:buClr>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400" kern="1200" baseline="0">
                <a:solidFill>
                  <a:schemeClr val="tx1"/>
                </a:solidFill>
                <a:latin typeface="+mn-lt"/>
                <a:ea typeface="+mn-ea"/>
                <a:cs typeface="+mn-cs"/>
              </a:defRPr>
            </a:lvl9pPr>
          </a:lstStyle>
          <a:p>
            <a:pPr marL="0" indent="0">
              <a:buClrTx/>
              <a:buNone/>
            </a:pPr>
            <a:r>
              <a:rPr lang="en-US" b="1" dirty="0"/>
              <a:t>Assessments of Human Rights-related Barriers </a:t>
            </a:r>
            <a:r>
              <a:rPr lang="en-US" b="1"/>
              <a:t>to Services</a:t>
            </a:r>
            <a:endParaRPr lang="en-US" b="1" dirty="0"/>
          </a:p>
        </p:txBody>
      </p:sp>
      <p:cxnSp>
        <p:nvCxnSpPr>
          <p:cNvPr id="58" name="Straight Connector 57">
            <a:extLst>
              <a:ext uri="{FF2B5EF4-FFF2-40B4-BE49-F238E27FC236}">
                <a16:creationId xmlns:a16="http://schemas.microsoft.com/office/drawing/2014/main" id="{1CDA4C73-149A-4CDC-A476-049394BF9088}"/>
              </a:ext>
            </a:extLst>
          </p:cNvPr>
          <p:cNvCxnSpPr>
            <a:cxnSpLocks/>
          </p:cNvCxnSpPr>
          <p:nvPr/>
        </p:nvCxnSpPr>
        <p:spPr>
          <a:xfrm>
            <a:off x="6405016" y="3884984"/>
            <a:ext cx="5681852" cy="8619"/>
          </a:xfrm>
          <a:prstGeom prst="line">
            <a:avLst/>
          </a:prstGeom>
          <a:ln w="190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B963EE1-37AE-4F55-A10E-7FC41E305400}"/>
              </a:ext>
            </a:extLst>
          </p:cNvPr>
          <p:cNvCxnSpPr>
            <a:cxnSpLocks/>
          </p:cNvCxnSpPr>
          <p:nvPr/>
        </p:nvCxnSpPr>
        <p:spPr>
          <a:xfrm>
            <a:off x="426570" y="3867503"/>
            <a:ext cx="5733219" cy="0"/>
          </a:xfrm>
          <a:prstGeom prst="line">
            <a:avLst/>
          </a:prstGeom>
          <a:ln w="190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AACB8F0-83A7-4366-B5B7-E5A156F30FD2}"/>
              </a:ext>
            </a:extLst>
          </p:cNvPr>
          <p:cNvCxnSpPr>
            <a:cxnSpLocks/>
          </p:cNvCxnSpPr>
          <p:nvPr/>
        </p:nvCxnSpPr>
        <p:spPr>
          <a:xfrm>
            <a:off x="426570" y="5249220"/>
            <a:ext cx="5733219" cy="0"/>
          </a:xfrm>
          <a:prstGeom prst="line">
            <a:avLst/>
          </a:prstGeom>
          <a:ln w="190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AD5492A-CB55-5EF0-87B0-EE7C7D4675BF}"/>
              </a:ext>
            </a:extLst>
          </p:cNvPr>
          <p:cNvSpPr txBox="1"/>
          <p:nvPr/>
        </p:nvSpPr>
        <p:spPr>
          <a:xfrm>
            <a:off x="355532" y="770860"/>
            <a:ext cx="4950115" cy="372140"/>
          </a:xfrm>
          <a:prstGeom prst="rect">
            <a:avLst/>
          </a:prstGeom>
          <a:noFill/>
        </p:spPr>
        <p:txBody>
          <a:bodyPr wrap="square" rtlCol="0">
            <a:spAutoFit/>
          </a:bodyPr>
          <a:lstStyle/>
          <a:p>
            <a:r>
              <a:rPr lang="en-US" b="1"/>
              <a:t>Mandatory</a:t>
            </a:r>
          </a:p>
        </p:txBody>
      </p:sp>
      <p:sp>
        <p:nvSpPr>
          <p:cNvPr id="23" name="TextBox 22">
            <a:extLst>
              <a:ext uri="{FF2B5EF4-FFF2-40B4-BE49-F238E27FC236}">
                <a16:creationId xmlns:a16="http://schemas.microsoft.com/office/drawing/2014/main" id="{1BD222A0-7179-0222-4E6F-4B6B3FF05451}"/>
              </a:ext>
            </a:extLst>
          </p:cNvPr>
          <p:cNvSpPr txBox="1"/>
          <p:nvPr/>
        </p:nvSpPr>
        <p:spPr>
          <a:xfrm>
            <a:off x="6377249" y="701927"/>
            <a:ext cx="4950115" cy="372140"/>
          </a:xfrm>
          <a:prstGeom prst="rect">
            <a:avLst/>
          </a:prstGeom>
          <a:noFill/>
        </p:spPr>
        <p:txBody>
          <a:bodyPr wrap="square" rtlCol="0">
            <a:spAutoFit/>
          </a:bodyPr>
          <a:lstStyle/>
          <a:p>
            <a:r>
              <a:rPr lang="en-US" b="1"/>
              <a:t>Requested if available</a:t>
            </a:r>
          </a:p>
        </p:txBody>
      </p:sp>
      <p:pic>
        <p:nvPicPr>
          <p:cNvPr id="24" name="Picture 23" descr="A black rectangle with a black background&#10;&#10;Description automatically generated with low confidence">
            <a:extLst>
              <a:ext uri="{FF2B5EF4-FFF2-40B4-BE49-F238E27FC236}">
                <a16:creationId xmlns:a16="http://schemas.microsoft.com/office/drawing/2014/main" id="{470DAB65-F51C-8CA5-87FD-F6F0D3ECCE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770" y="1355959"/>
            <a:ext cx="935217" cy="937822"/>
          </a:xfrm>
          <a:prstGeom prst="rect">
            <a:avLst/>
          </a:prstGeom>
        </p:spPr>
      </p:pic>
      <p:sp>
        <p:nvSpPr>
          <p:cNvPr id="45" name="TextBox 44">
            <a:extLst>
              <a:ext uri="{FF2B5EF4-FFF2-40B4-BE49-F238E27FC236}">
                <a16:creationId xmlns:a16="http://schemas.microsoft.com/office/drawing/2014/main" id="{AE8AD963-5C25-FA35-11EF-0D92F0E0EA2A}"/>
              </a:ext>
            </a:extLst>
          </p:cNvPr>
          <p:cNvSpPr txBox="1"/>
          <p:nvPr/>
        </p:nvSpPr>
        <p:spPr>
          <a:xfrm>
            <a:off x="431140" y="2592514"/>
            <a:ext cx="1279614" cy="1183565"/>
          </a:xfrm>
          <a:prstGeom prst="rect">
            <a:avLst/>
          </a:prstGeom>
          <a:solidFill>
            <a:schemeClr val="bg1"/>
          </a:solidFill>
          <a:ln w="28575">
            <a:solidFill>
              <a:schemeClr val="tx1"/>
            </a:solidFill>
            <a:miter lim="800000"/>
          </a:ln>
        </p:spPr>
        <p:txBody>
          <a:bodyPr wrap="square" lIns="0" tIns="0" rIns="0" bIns="0" rtlCol="0" anchor="ctr">
            <a:noAutofit/>
          </a:bodyPr>
          <a:lstStyle/>
          <a:p>
            <a:pPr algn="ctr">
              <a:lnSpc>
                <a:spcPct val="90000"/>
              </a:lnSpc>
            </a:pPr>
            <a:endParaRPr lang="en-US" sz="1700">
              <a:solidFill>
                <a:schemeClr val="bg1"/>
              </a:solidFill>
              <a:latin typeface="+mj-lt"/>
            </a:endParaRPr>
          </a:p>
        </p:txBody>
      </p:sp>
      <p:sp>
        <p:nvSpPr>
          <p:cNvPr id="47" name="TextBox 46">
            <a:extLst>
              <a:ext uri="{FF2B5EF4-FFF2-40B4-BE49-F238E27FC236}">
                <a16:creationId xmlns:a16="http://schemas.microsoft.com/office/drawing/2014/main" id="{83DB6E04-FCFC-AD48-022A-B79D7394CE7E}"/>
              </a:ext>
            </a:extLst>
          </p:cNvPr>
          <p:cNvSpPr txBox="1"/>
          <p:nvPr/>
        </p:nvSpPr>
        <p:spPr>
          <a:xfrm>
            <a:off x="426572" y="3951359"/>
            <a:ext cx="1279614" cy="1183565"/>
          </a:xfrm>
          <a:prstGeom prst="rect">
            <a:avLst/>
          </a:prstGeom>
          <a:solidFill>
            <a:schemeClr val="bg1"/>
          </a:solidFill>
          <a:ln w="28575">
            <a:solidFill>
              <a:schemeClr val="tx1"/>
            </a:solidFill>
            <a:miter lim="800000"/>
          </a:ln>
        </p:spPr>
        <p:txBody>
          <a:bodyPr wrap="square" lIns="0" tIns="0" rIns="0" bIns="0" rtlCol="0" anchor="ctr">
            <a:noAutofit/>
          </a:bodyPr>
          <a:lstStyle/>
          <a:p>
            <a:pPr algn="ctr">
              <a:lnSpc>
                <a:spcPct val="90000"/>
              </a:lnSpc>
            </a:pPr>
            <a:endParaRPr lang="en-US" sz="1700">
              <a:solidFill>
                <a:schemeClr val="bg1"/>
              </a:solidFill>
              <a:latin typeface="+mj-lt"/>
            </a:endParaRPr>
          </a:p>
        </p:txBody>
      </p:sp>
      <p:sp>
        <p:nvSpPr>
          <p:cNvPr id="48" name="TextBox 47">
            <a:extLst>
              <a:ext uri="{FF2B5EF4-FFF2-40B4-BE49-F238E27FC236}">
                <a16:creationId xmlns:a16="http://schemas.microsoft.com/office/drawing/2014/main" id="{434C677C-85BD-5B13-DFC0-034E62F2A3EC}"/>
              </a:ext>
            </a:extLst>
          </p:cNvPr>
          <p:cNvSpPr txBox="1"/>
          <p:nvPr/>
        </p:nvSpPr>
        <p:spPr>
          <a:xfrm>
            <a:off x="426571" y="5310203"/>
            <a:ext cx="1279614" cy="1183565"/>
          </a:xfrm>
          <a:prstGeom prst="rect">
            <a:avLst/>
          </a:prstGeom>
          <a:solidFill>
            <a:schemeClr val="bg1"/>
          </a:solidFill>
          <a:ln w="28575">
            <a:solidFill>
              <a:schemeClr val="tx1"/>
            </a:solidFill>
            <a:miter lim="800000"/>
          </a:ln>
        </p:spPr>
        <p:txBody>
          <a:bodyPr wrap="square" lIns="0" tIns="0" rIns="0" bIns="0" rtlCol="0" anchor="ctr">
            <a:noAutofit/>
          </a:bodyPr>
          <a:lstStyle/>
          <a:p>
            <a:pPr algn="ctr">
              <a:lnSpc>
                <a:spcPct val="90000"/>
              </a:lnSpc>
            </a:pPr>
            <a:endParaRPr lang="en-US" sz="1700">
              <a:solidFill>
                <a:schemeClr val="bg1"/>
              </a:solidFill>
              <a:latin typeface="+mj-lt"/>
            </a:endParaRPr>
          </a:p>
        </p:txBody>
      </p:sp>
      <p:pic>
        <p:nvPicPr>
          <p:cNvPr id="25" name="Picture 24" descr="A black rectangle with a black background&#10;&#10;Description automatically generated with low confidence">
            <a:extLst>
              <a:ext uri="{FF2B5EF4-FFF2-40B4-BE49-F238E27FC236}">
                <a16:creationId xmlns:a16="http://schemas.microsoft.com/office/drawing/2014/main" id="{E0D6FBB8-4C3C-4F85-30AE-600DD78A4A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769" y="2686783"/>
            <a:ext cx="935218" cy="937823"/>
          </a:xfrm>
          <a:prstGeom prst="rect">
            <a:avLst/>
          </a:prstGeom>
        </p:spPr>
      </p:pic>
      <p:pic>
        <p:nvPicPr>
          <p:cNvPr id="26" name="Picture 25">
            <a:extLst>
              <a:ext uri="{FF2B5EF4-FFF2-40B4-BE49-F238E27FC236}">
                <a16:creationId xmlns:a16="http://schemas.microsoft.com/office/drawing/2014/main" id="{A4A1058A-0FC5-AD66-97E1-4FD03A481E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584" y="4091452"/>
            <a:ext cx="941403" cy="937822"/>
          </a:xfrm>
          <a:prstGeom prst="rect">
            <a:avLst/>
          </a:prstGeom>
        </p:spPr>
      </p:pic>
      <p:sp>
        <p:nvSpPr>
          <p:cNvPr id="51" name="Content Placeholder 2">
            <a:extLst>
              <a:ext uri="{FF2B5EF4-FFF2-40B4-BE49-F238E27FC236}">
                <a16:creationId xmlns:a16="http://schemas.microsoft.com/office/drawing/2014/main" id="{36EA4623-3130-9168-93DE-2FB645D9612D}"/>
              </a:ext>
            </a:extLst>
          </p:cNvPr>
          <p:cNvSpPr txBox="1">
            <a:spLocks/>
          </p:cNvSpPr>
          <p:nvPr/>
        </p:nvSpPr>
        <p:spPr>
          <a:xfrm>
            <a:off x="1876414" y="5561920"/>
            <a:ext cx="3979909" cy="1464046"/>
          </a:xfrm>
          <a:prstGeom prst="rect">
            <a:avLst/>
          </a:prstGeom>
          <a:noFill/>
        </p:spPr>
        <p:txBody>
          <a:bodyPr wrap="square" lIns="182880" tIns="0" rIns="0" bIns="0" rtlCol="0" anchor="t" anchorCtr="0">
            <a:noAutofit/>
          </a:bodyPr>
          <a:lstStyle>
            <a:defPPr>
              <a:defRPr lang="en-US"/>
            </a:defPPr>
            <a:lvl1pPr marL="117475" indent="-117475">
              <a:lnSpc>
                <a:spcPct val="90000"/>
              </a:lnSpc>
              <a:spcBef>
                <a:spcPts val="900"/>
              </a:spcBef>
              <a:buClr>
                <a:schemeClr val="accent1"/>
              </a:buClr>
              <a:buFont typeface="Arial" panose="020B0604020202020204" pitchFamily="34" charset="0"/>
              <a:buChar char="•"/>
              <a:defRPr sz="1600"/>
            </a:lvl1pPr>
            <a:lvl2pPr marL="502920" indent="-228600" algn="l" defTabSz="914400" rtl="0" eaLnBrk="1" latinLnBrk="0" hangingPunct="1">
              <a:lnSpc>
                <a:spcPct val="90000"/>
              </a:lnSpc>
              <a:spcBef>
                <a:spcPts val="1000"/>
              </a:spcBef>
              <a:buClr>
                <a:schemeClr val="tx1">
                  <a:lumMod val="40000"/>
                  <a:lumOff val="60000"/>
                </a:schemeClr>
              </a:buClr>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400" kern="1200" baseline="0">
                <a:solidFill>
                  <a:schemeClr val="tx1"/>
                </a:solidFill>
                <a:latin typeface="+mn-lt"/>
                <a:ea typeface="+mn-ea"/>
                <a:cs typeface="+mn-cs"/>
              </a:defRPr>
            </a:lvl9pPr>
          </a:lstStyle>
          <a:p>
            <a:pPr marL="0" indent="0">
              <a:buClrTx/>
              <a:buNone/>
            </a:pPr>
            <a:r>
              <a:rPr lang="en-US" b="1"/>
              <a:t>Updated: Essential Data Tables</a:t>
            </a:r>
          </a:p>
          <a:p>
            <a:pPr>
              <a:spcBef>
                <a:spcPts val="0"/>
              </a:spcBef>
              <a:buClrTx/>
            </a:pPr>
            <a:endParaRPr lang="en-US" sz="1400" b="1">
              <a:cs typeface="Arial"/>
            </a:endParaRPr>
          </a:p>
          <a:p>
            <a:pPr>
              <a:spcBef>
                <a:spcPts val="0"/>
              </a:spcBef>
              <a:buClrTx/>
            </a:pPr>
            <a:r>
              <a:rPr lang="en-US" sz="1400" b="1">
                <a:cs typeface="Arial"/>
              </a:rPr>
              <a:t>TB and HIV program essentials</a:t>
            </a:r>
            <a:r>
              <a:rPr lang="en-US" sz="1400">
                <a:cs typeface="Arial"/>
              </a:rPr>
              <a:t> are  included here.</a:t>
            </a:r>
          </a:p>
        </p:txBody>
      </p:sp>
      <p:pic>
        <p:nvPicPr>
          <p:cNvPr id="52" name="Picture 51">
            <a:extLst>
              <a:ext uri="{FF2B5EF4-FFF2-40B4-BE49-F238E27FC236}">
                <a16:creationId xmlns:a16="http://schemas.microsoft.com/office/drawing/2014/main" id="{366AD314-26F3-A97E-1623-F6D1AF138C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2132" y="5428146"/>
            <a:ext cx="941855" cy="945796"/>
          </a:xfrm>
          <a:prstGeom prst="rect">
            <a:avLst/>
          </a:prstGeom>
        </p:spPr>
      </p:pic>
      <p:sp>
        <p:nvSpPr>
          <p:cNvPr id="55" name="TextBox 54">
            <a:extLst>
              <a:ext uri="{FF2B5EF4-FFF2-40B4-BE49-F238E27FC236}">
                <a16:creationId xmlns:a16="http://schemas.microsoft.com/office/drawing/2014/main" id="{5DA02B30-0A2C-BD02-6DF3-A8F30EC31997}"/>
              </a:ext>
            </a:extLst>
          </p:cNvPr>
          <p:cNvSpPr txBox="1"/>
          <p:nvPr/>
        </p:nvSpPr>
        <p:spPr>
          <a:xfrm>
            <a:off x="6439733" y="1228598"/>
            <a:ext cx="1279614" cy="1183565"/>
          </a:xfrm>
          <a:prstGeom prst="rect">
            <a:avLst/>
          </a:prstGeom>
          <a:solidFill>
            <a:schemeClr val="bg1"/>
          </a:solidFill>
          <a:ln w="28575">
            <a:solidFill>
              <a:schemeClr val="tx1"/>
            </a:solidFill>
            <a:miter lim="800000"/>
          </a:ln>
        </p:spPr>
        <p:txBody>
          <a:bodyPr wrap="square" lIns="0" tIns="0" rIns="0" bIns="0" rtlCol="0" anchor="ctr">
            <a:noAutofit/>
          </a:bodyPr>
          <a:lstStyle/>
          <a:p>
            <a:pPr algn="ctr">
              <a:lnSpc>
                <a:spcPct val="90000"/>
              </a:lnSpc>
            </a:pPr>
            <a:endParaRPr lang="en-US" sz="1700">
              <a:solidFill>
                <a:schemeClr val="bg1"/>
              </a:solidFill>
              <a:latin typeface="+mj-lt"/>
            </a:endParaRPr>
          </a:p>
        </p:txBody>
      </p:sp>
      <p:pic>
        <p:nvPicPr>
          <p:cNvPr id="37" name="Picture 36">
            <a:extLst>
              <a:ext uri="{FF2B5EF4-FFF2-40B4-BE49-F238E27FC236}">
                <a16:creationId xmlns:a16="http://schemas.microsoft.com/office/drawing/2014/main" id="{3461EE26-C544-4CAB-8E08-95EF9F80BB4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12866" y="1332722"/>
            <a:ext cx="933348" cy="933348"/>
          </a:xfrm>
          <a:prstGeom prst="rect">
            <a:avLst/>
          </a:prstGeom>
        </p:spPr>
      </p:pic>
      <p:sp>
        <p:nvSpPr>
          <p:cNvPr id="62" name="TextBox 61">
            <a:extLst>
              <a:ext uri="{FF2B5EF4-FFF2-40B4-BE49-F238E27FC236}">
                <a16:creationId xmlns:a16="http://schemas.microsoft.com/office/drawing/2014/main" id="{086C03D1-B74D-AA7B-9224-24DA3223D476}"/>
              </a:ext>
            </a:extLst>
          </p:cNvPr>
          <p:cNvSpPr txBox="1"/>
          <p:nvPr/>
        </p:nvSpPr>
        <p:spPr>
          <a:xfrm>
            <a:off x="6447808" y="2588587"/>
            <a:ext cx="1279614" cy="1183565"/>
          </a:xfrm>
          <a:prstGeom prst="rect">
            <a:avLst/>
          </a:prstGeom>
          <a:solidFill>
            <a:schemeClr val="bg1"/>
          </a:solidFill>
          <a:ln w="28575">
            <a:solidFill>
              <a:schemeClr val="tx1"/>
            </a:solidFill>
            <a:miter lim="800000"/>
          </a:ln>
        </p:spPr>
        <p:txBody>
          <a:bodyPr wrap="square" lIns="0" tIns="0" rIns="0" bIns="0" rtlCol="0" anchor="ctr">
            <a:noAutofit/>
          </a:bodyPr>
          <a:lstStyle/>
          <a:p>
            <a:pPr algn="ctr">
              <a:lnSpc>
                <a:spcPct val="90000"/>
              </a:lnSpc>
            </a:pPr>
            <a:endParaRPr lang="en-US" sz="1700">
              <a:solidFill>
                <a:schemeClr val="bg1"/>
              </a:solidFill>
              <a:latin typeface="+mj-lt"/>
            </a:endParaRPr>
          </a:p>
        </p:txBody>
      </p:sp>
      <p:pic>
        <p:nvPicPr>
          <p:cNvPr id="38" name="Picture 37">
            <a:extLst>
              <a:ext uri="{FF2B5EF4-FFF2-40B4-BE49-F238E27FC236}">
                <a16:creationId xmlns:a16="http://schemas.microsoft.com/office/drawing/2014/main" id="{B095C2E5-7A36-3B41-CC01-BC07303D2E9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10628" y="2683319"/>
            <a:ext cx="937824" cy="937824"/>
          </a:xfrm>
          <a:prstGeom prst="rect">
            <a:avLst/>
          </a:prstGeom>
        </p:spPr>
      </p:pic>
      <p:sp>
        <p:nvSpPr>
          <p:cNvPr id="63" name="TextBox 62">
            <a:extLst>
              <a:ext uri="{FF2B5EF4-FFF2-40B4-BE49-F238E27FC236}">
                <a16:creationId xmlns:a16="http://schemas.microsoft.com/office/drawing/2014/main" id="{CD7748BB-4D1D-A70E-6C8B-6ACFD61D01C2}"/>
              </a:ext>
            </a:extLst>
          </p:cNvPr>
          <p:cNvSpPr txBox="1"/>
          <p:nvPr/>
        </p:nvSpPr>
        <p:spPr>
          <a:xfrm>
            <a:off x="6431656" y="3951358"/>
            <a:ext cx="1279614" cy="1183565"/>
          </a:xfrm>
          <a:prstGeom prst="rect">
            <a:avLst/>
          </a:prstGeom>
          <a:solidFill>
            <a:schemeClr val="bg1"/>
          </a:solidFill>
          <a:ln w="28575">
            <a:solidFill>
              <a:schemeClr val="tx1"/>
            </a:solidFill>
            <a:miter lim="800000"/>
          </a:ln>
        </p:spPr>
        <p:txBody>
          <a:bodyPr wrap="square" lIns="0" tIns="0" rIns="0" bIns="0" rtlCol="0" anchor="ctr">
            <a:noAutofit/>
          </a:bodyPr>
          <a:lstStyle/>
          <a:p>
            <a:pPr algn="ctr">
              <a:lnSpc>
                <a:spcPct val="90000"/>
              </a:lnSpc>
            </a:pPr>
            <a:endParaRPr lang="en-US" sz="1700">
              <a:solidFill>
                <a:schemeClr val="bg1"/>
              </a:solidFill>
              <a:latin typeface="+mj-lt"/>
            </a:endParaRPr>
          </a:p>
        </p:txBody>
      </p:sp>
      <p:pic>
        <p:nvPicPr>
          <p:cNvPr id="39" name="Picture 38">
            <a:extLst>
              <a:ext uri="{FF2B5EF4-FFF2-40B4-BE49-F238E27FC236}">
                <a16:creationId xmlns:a16="http://schemas.microsoft.com/office/drawing/2014/main" id="{97830891-CA9C-5721-CE9E-544E31122FB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18996" y="4043854"/>
            <a:ext cx="937237" cy="933348"/>
          </a:xfrm>
          <a:prstGeom prst="rect">
            <a:avLst/>
          </a:prstGeom>
        </p:spPr>
      </p:pic>
    </p:spTree>
    <p:custDataLst>
      <p:tags r:id="rId1"/>
    </p:custDataLst>
    <p:extLst>
      <p:ext uri="{BB962C8B-B14F-4D97-AF65-F5344CB8AC3E}">
        <p14:creationId xmlns:p14="http://schemas.microsoft.com/office/powerpoint/2010/main" val="532271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5DC220-D4C5-81C3-978A-69F51B139769}"/>
              </a:ext>
            </a:extLst>
          </p:cNvPr>
          <p:cNvSpPr>
            <a:spLocks noGrp="1"/>
          </p:cNvSpPr>
          <p:nvPr>
            <p:ph type="title"/>
          </p:nvPr>
        </p:nvSpPr>
        <p:spPr/>
        <p:txBody>
          <a:bodyPr/>
          <a:lstStyle/>
          <a:p>
            <a:r>
              <a:rPr lang="en-US" sz="3200"/>
              <a:t>What’s New?</a:t>
            </a:r>
          </a:p>
        </p:txBody>
      </p:sp>
      <p:sp>
        <p:nvSpPr>
          <p:cNvPr id="5" name="Text Placeholder 4">
            <a:extLst>
              <a:ext uri="{FF2B5EF4-FFF2-40B4-BE49-F238E27FC236}">
                <a16:creationId xmlns:a16="http://schemas.microsoft.com/office/drawing/2014/main" id="{B2E9E7FB-9028-FA22-D660-6D7FC317DE66}"/>
              </a:ext>
            </a:extLst>
          </p:cNvPr>
          <p:cNvSpPr>
            <a:spLocks noGrp="1"/>
          </p:cNvSpPr>
          <p:nvPr>
            <p:ph type="body" idx="1"/>
          </p:nvPr>
        </p:nvSpPr>
        <p:spPr>
          <a:xfrm>
            <a:off x="358774" y="701450"/>
            <a:ext cx="11473225" cy="787370"/>
          </a:xfrm>
        </p:spPr>
        <p:txBody>
          <a:bodyPr/>
          <a:lstStyle/>
          <a:p>
            <a:r>
              <a:rPr lang="en-GB" sz="3200"/>
              <a:t>New Concepts &amp; Abbreviations</a:t>
            </a:r>
            <a:endParaRPr lang="en-US"/>
          </a:p>
        </p:txBody>
      </p:sp>
      <p:sp>
        <p:nvSpPr>
          <p:cNvPr id="2" name="Slide Number Placeholder 1">
            <a:extLst>
              <a:ext uri="{FF2B5EF4-FFF2-40B4-BE49-F238E27FC236}">
                <a16:creationId xmlns:a16="http://schemas.microsoft.com/office/drawing/2014/main" id="{C5507431-3CD2-E69B-552A-2C3ED0608954}"/>
              </a:ext>
            </a:extLst>
          </p:cNvPr>
          <p:cNvSpPr>
            <a:spLocks noGrp="1"/>
          </p:cNvSpPr>
          <p:nvPr>
            <p:ph type="sldNum" sz="quarter" idx="12"/>
          </p:nvPr>
        </p:nvSpPr>
        <p:spPr/>
        <p:txBody>
          <a:bodyPr/>
          <a:lstStyle/>
          <a:p>
            <a:fld id="{9E2BE927-25C7-4379-86F1-C17ED9D2A7F2}" type="slidenum">
              <a:rPr lang="en-US" smtClean="0"/>
              <a:t>21</a:t>
            </a:fld>
            <a:endParaRPr lang="en-US"/>
          </a:p>
        </p:txBody>
      </p:sp>
      <p:graphicFrame>
        <p:nvGraphicFramePr>
          <p:cNvPr id="6" name="Diagram 5">
            <a:extLst>
              <a:ext uri="{FF2B5EF4-FFF2-40B4-BE49-F238E27FC236}">
                <a16:creationId xmlns:a16="http://schemas.microsoft.com/office/drawing/2014/main" id="{4267D30E-2853-A05A-832E-E07B3BA27635}"/>
              </a:ext>
            </a:extLst>
          </p:cNvPr>
          <p:cNvGraphicFramePr/>
          <p:nvPr/>
        </p:nvGraphicFramePr>
        <p:xfrm>
          <a:off x="358772" y="1488820"/>
          <a:ext cx="10995027" cy="43502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226166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54AF26E-EA49-4522-905D-1C4863D439BB}"/>
              </a:ext>
            </a:extLst>
          </p:cNvPr>
          <p:cNvGraphicFramePr>
            <a:graphicFrameLocks noChangeAspect="1"/>
          </p:cNvGraphicFramePr>
          <p:nvPr>
            <p:custDataLst>
              <p:tags r:id="rId5"/>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9" imgW="306" imgH="306" progId="TCLayout.ActiveDocument.1">
                  <p:embed/>
                </p:oleObj>
              </mc:Choice>
              <mc:Fallback>
                <p:oleObj name="think-cell Slide" r:id="rId9" imgW="306" imgH="306" progId="TCLayout.ActiveDocument.1">
                  <p:embed/>
                  <p:pic>
                    <p:nvPicPr>
                      <p:cNvPr id="5" name="Object 4" hidden="1">
                        <a:extLst>
                          <a:ext uri="{FF2B5EF4-FFF2-40B4-BE49-F238E27FC236}">
                            <a16:creationId xmlns:a16="http://schemas.microsoft.com/office/drawing/2014/main" id="{654AF26E-EA49-4522-905D-1C4863D439B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F44A2F16-6FE4-47D3-A5CE-6CD22D5B48FF}"/>
              </a:ext>
            </a:extLst>
          </p:cNvPr>
          <p:cNvSpPr/>
          <p:nvPr>
            <p:custDataLst>
              <p:tags r:id="rId6"/>
            </p:custDataLst>
          </p:nvPr>
        </p:nvSpPr>
        <p:spPr>
          <a:xfrm>
            <a:off x="0" y="0"/>
            <a:ext cx="158750" cy="158750"/>
          </a:xfrm>
          <a:prstGeom prst="rect">
            <a:avLst/>
          </a:prstGeom>
          <a:solidFill>
            <a:srgbClr val="FFAA2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sp>
        <p:nvSpPr>
          <p:cNvPr id="3" name="Slide Number Placeholder 2">
            <a:extLst>
              <a:ext uri="{FF2B5EF4-FFF2-40B4-BE49-F238E27FC236}">
                <a16:creationId xmlns:a16="http://schemas.microsoft.com/office/drawing/2014/main" id="{D7BAC736-D328-40DA-BCCC-8A3F70632A2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AA7032-8CB7-40F4-9CB9-A644B8ADA1F8}" type="slidenum">
              <a:rPr kumimoji="0" lang="en-US" sz="1000" b="0" i="0" u="none" strike="noStrike" kern="1200" cap="none" spc="0" normalizeH="0" baseline="0" noProof="0" smtClean="0">
                <a:ln>
                  <a:noFill/>
                </a:ln>
                <a:solidFill>
                  <a:prstClr val="black"/>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a:ln>
                <a:noFill/>
              </a:ln>
              <a:solidFill>
                <a:prstClr val="black"/>
              </a:solidFill>
              <a:effectLst/>
              <a:uLnTx/>
              <a:uFillTx/>
              <a:latin typeface="Arial Black"/>
              <a:ea typeface="+mn-ea"/>
              <a:cs typeface="+mn-cs"/>
            </a:endParaRPr>
          </a:p>
        </p:txBody>
      </p:sp>
      <p:sp>
        <p:nvSpPr>
          <p:cNvPr id="18" name="Title 17">
            <a:extLst>
              <a:ext uri="{FF2B5EF4-FFF2-40B4-BE49-F238E27FC236}">
                <a16:creationId xmlns:a16="http://schemas.microsoft.com/office/drawing/2014/main" id="{798FCE4D-4307-4323-8A18-FE162D60B1D9}"/>
              </a:ext>
            </a:extLst>
          </p:cNvPr>
          <p:cNvSpPr>
            <a:spLocks noGrp="1"/>
          </p:cNvSpPr>
          <p:nvPr>
            <p:ph type="title"/>
          </p:nvPr>
        </p:nvSpPr>
        <p:spPr>
          <a:xfrm>
            <a:off x="365760" y="338328"/>
            <a:ext cx="3577589" cy="488476"/>
          </a:xfrm>
        </p:spPr>
        <p:txBody>
          <a:bodyPr vert="horz"/>
          <a:lstStyle/>
          <a:p>
            <a:r>
              <a:rPr lang="en-US"/>
              <a:t>Grant-making*</a:t>
            </a:r>
          </a:p>
        </p:txBody>
      </p:sp>
      <p:sp>
        <p:nvSpPr>
          <p:cNvPr id="12" name="Rectangle 11">
            <a:extLst>
              <a:ext uri="{FF2B5EF4-FFF2-40B4-BE49-F238E27FC236}">
                <a16:creationId xmlns:a16="http://schemas.microsoft.com/office/drawing/2014/main" id="{429DA0FD-DE7B-EDDE-A086-3CBE1C778701}"/>
              </a:ext>
            </a:extLst>
          </p:cNvPr>
          <p:cNvSpPr/>
          <p:nvPr/>
        </p:nvSpPr>
        <p:spPr>
          <a:xfrm>
            <a:off x="7010212" y="540586"/>
            <a:ext cx="4955206" cy="2453243"/>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TextBox 52">
            <a:extLst>
              <a:ext uri="{FF2B5EF4-FFF2-40B4-BE49-F238E27FC236}">
                <a16:creationId xmlns:a16="http://schemas.microsoft.com/office/drawing/2014/main" id="{F17AF4B5-DB68-DBE3-FB6F-B355CDA9CAB7}"/>
              </a:ext>
            </a:extLst>
          </p:cNvPr>
          <p:cNvSpPr txBox="1"/>
          <p:nvPr/>
        </p:nvSpPr>
        <p:spPr>
          <a:xfrm>
            <a:off x="7305393" y="591521"/>
            <a:ext cx="418971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Black"/>
                <a:ea typeface="+mn-ea"/>
                <a:cs typeface="+mn-cs"/>
              </a:rPr>
              <a:t>Best practices:</a:t>
            </a:r>
          </a:p>
        </p:txBody>
      </p:sp>
      <p:sp>
        <p:nvSpPr>
          <p:cNvPr id="54" name="TextBox 53">
            <a:extLst>
              <a:ext uri="{FF2B5EF4-FFF2-40B4-BE49-F238E27FC236}">
                <a16:creationId xmlns:a16="http://schemas.microsoft.com/office/drawing/2014/main" id="{0DDD4A52-C1C2-3024-2E7C-BAE15313A32D}"/>
              </a:ext>
            </a:extLst>
          </p:cNvPr>
          <p:cNvSpPr txBox="1"/>
          <p:nvPr/>
        </p:nvSpPr>
        <p:spPr>
          <a:xfrm>
            <a:off x="7305393" y="946073"/>
            <a:ext cx="4554161" cy="1892826"/>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CCMs can confirm PR selection earlier in country dialogue to engage PRs in development of funding request documents, to accelerate grant-making (e.g., budget by PR)**</a:t>
            </a:r>
          </a:p>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Strengthen civil society and community engagement in the grant-making process</a:t>
            </a:r>
          </a:p>
        </p:txBody>
      </p:sp>
      <p:sp>
        <p:nvSpPr>
          <p:cNvPr id="55" name="Rectangle 54">
            <a:extLst>
              <a:ext uri="{FF2B5EF4-FFF2-40B4-BE49-F238E27FC236}">
                <a16:creationId xmlns:a16="http://schemas.microsoft.com/office/drawing/2014/main" id="{DEAA9B75-B084-B388-D225-FE653E794D88}"/>
              </a:ext>
            </a:extLst>
          </p:cNvPr>
          <p:cNvSpPr/>
          <p:nvPr/>
        </p:nvSpPr>
        <p:spPr>
          <a:xfrm>
            <a:off x="7002826" y="3623912"/>
            <a:ext cx="4981837" cy="2215447"/>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6" name="TextBox 55">
            <a:extLst>
              <a:ext uri="{FF2B5EF4-FFF2-40B4-BE49-F238E27FC236}">
                <a16:creationId xmlns:a16="http://schemas.microsoft.com/office/drawing/2014/main" id="{6ABE9A7C-2619-0E8F-5FDD-FA08045C4472}"/>
              </a:ext>
            </a:extLst>
          </p:cNvPr>
          <p:cNvSpPr txBox="1"/>
          <p:nvPr/>
        </p:nvSpPr>
        <p:spPr>
          <a:xfrm>
            <a:off x="7262359" y="3713320"/>
            <a:ext cx="458542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Black"/>
                <a:ea typeface="+mn-ea"/>
                <a:cs typeface="+mn-cs"/>
              </a:rPr>
              <a:t>Changes to grant-making:</a:t>
            </a:r>
          </a:p>
        </p:txBody>
      </p:sp>
      <p:sp>
        <p:nvSpPr>
          <p:cNvPr id="57" name="TextBox 56">
            <a:extLst>
              <a:ext uri="{FF2B5EF4-FFF2-40B4-BE49-F238E27FC236}">
                <a16:creationId xmlns:a16="http://schemas.microsoft.com/office/drawing/2014/main" id="{7CD0C217-9904-82EF-3D81-3FAEB88FF73C}"/>
              </a:ext>
            </a:extLst>
          </p:cNvPr>
          <p:cNvSpPr txBox="1"/>
          <p:nvPr/>
        </p:nvSpPr>
        <p:spPr>
          <a:xfrm>
            <a:off x="7305393" y="4101422"/>
            <a:ext cx="4741217" cy="1400383"/>
          </a:xfrm>
          <a:prstGeom prst="rect">
            <a:avLst/>
          </a:prstGeom>
          <a:noFill/>
        </p:spPr>
        <p:txBody>
          <a:bodyPr wrap="square" lIns="91440" tIns="45720" rIns="91440" bIns="45720" rtlCol="0" anchor="t">
            <a:spAutoFit/>
          </a:bodyPr>
          <a:lstStyle/>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Publication of Funding Request following TRP recommendation for grant-making</a:t>
            </a:r>
          </a:p>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Improvements to policy, process and system to embed GF strategy and gain efficiencies (details to come) </a:t>
            </a:r>
            <a:endParaRPr kumimoji="0" lang="en-US" sz="1600" b="0" i="0" u="none" strike="noStrike" kern="1200" cap="none" spc="0" normalizeH="0" baseline="0" noProof="0">
              <a:ln>
                <a:noFill/>
              </a:ln>
              <a:solidFill>
                <a:prstClr val="black"/>
              </a:solidFill>
              <a:effectLst/>
              <a:uLnTx/>
              <a:uFillTx/>
              <a:latin typeface="Arial"/>
              <a:ea typeface="+mn-ea"/>
              <a:cs typeface="Arial"/>
            </a:endParaRPr>
          </a:p>
        </p:txBody>
      </p:sp>
      <p:sp>
        <p:nvSpPr>
          <p:cNvPr id="58" name="TextBox 57">
            <a:extLst>
              <a:ext uri="{FF2B5EF4-FFF2-40B4-BE49-F238E27FC236}">
                <a16:creationId xmlns:a16="http://schemas.microsoft.com/office/drawing/2014/main" id="{89515C7B-1342-B6EC-74E8-5912E1921640}"/>
              </a:ext>
            </a:extLst>
          </p:cNvPr>
          <p:cNvSpPr txBox="1"/>
          <p:nvPr/>
        </p:nvSpPr>
        <p:spPr>
          <a:xfrm>
            <a:off x="4100448" y="6449186"/>
            <a:ext cx="774382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rial"/>
                <a:ea typeface="+mn-ea"/>
                <a:cs typeface="+mn-cs"/>
              </a:rPr>
              <a:t>* Documented in the OPN and Operational Procedures on Make, Approve and Sign Grants to be published in December 2022.</a:t>
            </a:r>
          </a:p>
        </p:txBody>
      </p:sp>
      <p:grpSp>
        <p:nvGrpSpPr>
          <p:cNvPr id="2" name="Group 1">
            <a:extLst>
              <a:ext uri="{FF2B5EF4-FFF2-40B4-BE49-F238E27FC236}">
                <a16:creationId xmlns:a16="http://schemas.microsoft.com/office/drawing/2014/main" id="{956CE379-3BE2-D010-7EC0-06034740AF91}"/>
              </a:ext>
            </a:extLst>
          </p:cNvPr>
          <p:cNvGrpSpPr/>
          <p:nvPr/>
        </p:nvGrpSpPr>
        <p:grpSpPr>
          <a:xfrm>
            <a:off x="226583" y="1198445"/>
            <a:ext cx="5733077" cy="4918229"/>
            <a:chOff x="226583" y="1362075"/>
            <a:chExt cx="5733077" cy="4918229"/>
          </a:xfrm>
        </p:grpSpPr>
        <p:sp>
          <p:nvSpPr>
            <p:cNvPr id="11" name="TextBox 10">
              <a:extLst>
                <a:ext uri="{FF2B5EF4-FFF2-40B4-BE49-F238E27FC236}">
                  <a16:creationId xmlns:a16="http://schemas.microsoft.com/office/drawing/2014/main" id="{CBD7FCA0-9D13-7B44-6650-9EA157F1819E}"/>
                </a:ext>
              </a:extLst>
            </p:cNvPr>
            <p:cNvSpPr txBox="1"/>
            <p:nvPr/>
          </p:nvSpPr>
          <p:spPr>
            <a:xfrm>
              <a:off x="226583" y="2684988"/>
              <a:ext cx="2448695" cy="2397749"/>
            </a:xfrm>
            <a:prstGeom prst="rect">
              <a:avLst/>
            </a:prstGeom>
            <a:solidFill>
              <a:schemeClr val="tx2">
                <a:lumMod val="20000"/>
                <a:lumOff val="80000"/>
              </a:schemeClr>
            </a:solidFill>
          </p:spPr>
          <p:txBody>
            <a:bodyPr wrap="square" tIns="90000" bIns="90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Translation of the funding request into quality grants, based on TRP recommendations, that are </a:t>
              </a:r>
              <a:r>
                <a:rPr kumimoji="0" lang="en-US" sz="1600" b="1" i="0" u="none" strike="noStrike" kern="1200" cap="none" spc="0" normalizeH="0" baseline="0" noProof="0">
                  <a:ln>
                    <a:noFill/>
                  </a:ln>
                  <a:solidFill>
                    <a:srgbClr val="000000"/>
                  </a:solidFill>
                  <a:effectLst/>
                  <a:uLnTx/>
                  <a:uFillTx/>
                  <a:latin typeface="Arial"/>
                  <a:ea typeface="+mn-ea"/>
                  <a:cs typeface="+mn-cs"/>
                </a:rPr>
                <a:t>disbursement-ready </a:t>
              </a:r>
              <a:r>
                <a:rPr kumimoji="0" lang="en-US" sz="1600" b="0" i="0" u="none" strike="noStrike" kern="1200" cap="none" spc="0" normalizeH="0" baseline="0" noProof="0">
                  <a:ln>
                    <a:noFill/>
                  </a:ln>
                  <a:solidFill>
                    <a:srgbClr val="000000"/>
                  </a:solidFill>
                  <a:effectLst/>
                  <a:uLnTx/>
                  <a:uFillTx/>
                  <a:latin typeface="Arial"/>
                  <a:ea typeface="+mn-ea"/>
                  <a:cs typeface="+mn-cs"/>
                </a:rPr>
                <a:t>for Board approval and signature and </a:t>
              </a:r>
              <a:r>
                <a:rPr kumimoji="0" lang="en-US" sz="1600" b="1" i="0" u="none" strike="noStrike" kern="1200" cap="none" spc="0" normalizeH="0" baseline="0" noProof="0">
                  <a:ln>
                    <a:noFill/>
                  </a:ln>
                  <a:solidFill>
                    <a:srgbClr val="000000"/>
                  </a:solidFill>
                  <a:effectLst/>
                  <a:uLnTx/>
                  <a:uFillTx/>
                  <a:latin typeface="Arial"/>
                  <a:ea typeface="+mn-ea"/>
                  <a:cs typeface="+mn-cs"/>
                </a:rPr>
                <a:t>implementation-ready</a:t>
              </a:r>
              <a:r>
                <a:rPr kumimoji="0" lang="en-US" sz="1600" b="0" i="0" u="none" strike="noStrike" kern="1200" cap="none" spc="0" normalizeH="0" baseline="0" noProof="0">
                  <a:ln>
                    <a:noFill/>
                  </a:ln>
                  <a:solidFill>
                    <a:srgbClr val="000000"/>
                  </a:solidFill>
                  <a:effectLst/>
                  <a:uLnTx/>
                  <a:uFillTx/>
                  <a:latin typeface="Arial"/>
                  <a:ea typeface="+mn-ea"/>
                  <a:cs typeface="+mn-cs"/>
                </a:rPr>
                <a:t> at </a:t>
              </a:r>
              <a:r>
                <a:rPr kumimoji="0" lang="en-US" sz="1600" b="0" i="0" u="none" strike="noStrike" kern="1200" cap="none" spc="0" normalizeH="0" baseline="0" noProof="0">
                  <a:ln>
                    <a:noFill/>
                  </a:ln>
                  <a:solidFill>
                    <a:prstClr val="black"/>
                  </a:solidFill>
                  <a:effectLst/>
                  <a:uLnTx/>
                  <a:uFillTx/>
                  <a:latin typeface="Arial"/>
                  <a:ea typeface="+mn-ea"/>
                  <a:cs typeface="+mn-cs"/>
                </a:rPr>
                <a:t>the</a:t>
              </a:r>
              <a:r>
                <a:rPr kumimoji="0" lang="en-US" sz="1600" b="0" i="0" u="none" strike="noStrike" kern="1200" cap="none" spc="0" normalizeH="0" baseline="0" noProof="0">
                  <a:ln>
                    <a:noFill/>
                  </a:ln>
                  <a:solidFill>
                    <a:srgbClr val="FF0000"/>
                  </a:solidFill>
                  <a:effectLst/>
                  <a:uLnTx/>
                  <a:uFillTx/>
                  <a:latin typeface="Arial"/>
                  <a:ea typeface="+mn-ea"/>
                  <a:cs typeface="+mn-cs"/>
                </a:rPr>
                <a:t> </a:t>
              </a:r>
              <a:r>
                <a:rPr kumimoji="0" lang="en-US" sz="1600" b="0" i="0" u="none" strike="noStrike" kern="1200" cap="none" spc="0" normalizeH="0" baseline="0" noProof="0">
                  <a:ln>
                    <a:noFill/>
                  </a:ln>
                  <a:solidFill>
                    <a:srgbClr val="000000"/>
                  </a:solidFill>
                  <a:effectLst/>
                  <a:uLnTx/>
                  <a:uFillTx/>
                  <a:latin typeface="Arial"/>
                  <a:ea typeface="+mn-ea"/>
                  <a:cs typeface="+mn-cs"/>
                </a:rPr>
                <a:t>IP start date </a:t>
              </a:r>
              <a:r>
                <a:rPr kumimoji="0" lang="en-US" sz="1600" b="1" i="0" u="none" strike="noStrike" kern="1200" cap="none" spc="0" normalizeH="0" baseline="0" noProof="0">
                  <a:ln>
                    <a:noFill/>
                  </a:ln>
                  <a:solidFill>
                    <a:srgbClr val="000000"/>
                  </a:solidFill>
                  <a:effectLst/>
                  <a:uLnTx/>
                  <a:uFillTx/>
                  <a:latin typeface="Arial"/>
                  <a:ea typeface="+mn-ea"/>
                  <a:cs typeface="+mn-cs"/>
                </a:rPr>
                <a:t>  </a:t>
              </a:r>
            </a:p>
          </p:txBody>
        </p:sp>
        <p:cxnSp>
          <p:nvCxnSpPr>
            <p:cNvPr id="13" name="Straight Connector 12">
              <a:extLst>
                <a:ext uri="{FF2B5EF4-FFF2-40B4-BE49-F238E27FC236}">
                  <a16:creationId xmlns:a16="http://schemas.microsoft.com/office/drawing/2014/main" id="{609E7CB7-E4A1-9D62-DD0D-E4DE3C6FB3AB}"/>
                </a:ext>
              </a:extLst>
            </p:cNvPr>
            <p:cNvCxnSpPr>
              <a:cxnSpLocks/>
            </p:cNvCxnSpPr>
            <p:nvPr/>
          </p:nvCxnSpPr>
          <p:spPr>
            <a:xfrm>
              <a:off x="3181350" y="1362075"/>
              <a:ext cx="0" cy="4698844"/>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1C3156BF-997A-2E68-A23F-285B639943CC}"/>
                </a:ext>
              </a:extLst>
            </p:cNvPr>
            <p:cNvGrpSpPr/>
            <p:nvPr/>
          </p:nvGrpSpPr>
          <p:grpSpPr>
            <a:xfrm>
              <a:off x="2838763" y="1362075"/>
              <a:ext cx="3096390" cy="730618"/>
              <a:chOff x="2838763" y="1559490"/>
              <a:chExt cx="3096390" cy="730618"/>
            </a:xfrm>
          </p:grpSpPr>
          <p:grpSp>
            <p:nvGrpSpPr>
              <p:cNvPr id="25" name="Group 24">
                <a:extLst>
                  <a:ext uri="{FF2B5EF4-FFF2-40B4-BE49-F238E27FC236}">
                    <a16:creationId xmlns:a16="http://schemas.microsoft.com/office/drawing/2014/main" id="{6E57C7F5-5A6E-1797-EEF2-2375BDA4E6EE}"/>
                  </a:ext>
                </a:extLst>
              </p:cNvPr>
              <p:cNvGrpSpPr/>
              <p:nvPr/>
            </p:nvGrpSpPr>
            <p:grpSpPr>
              <a:xfrm>
                <a:off x="2838763" y="1559490"/>
                <a:ext cx="730618" cy="730618"/>
                <a:chOff x="2838763" y="1559490"/>
                <a:chExt cx="730618" cy="730618"/>
              </a:xfrm>
            </p:grpSpPr>
            <p:sp>
              <p:nvSpPr>
                <p:cNvPr id="14" name="Oval 13">
                  <a:extLst>
                    <a:ext uri="{FF2B5EF4-FFF2-40B4-BE49-F238E27FC236}">
                      <a16:creationId xmlns:a16="http://schemas.microsoft.com/office/drawing/2014/main" id="{1103D1DB-AB55-6EDB-A3AB-373D239F28DC}"/>
                    </a:ext>
                  </a:extLst>
                </p:cNvPr>
                <p:cNvSpPr/>
                <p:nvPr/>
              </p:nvSpPr>
              <p:spPr>
                <a:xfrm>
                  <a:off x="2838763" y="1559490"/>
                  <a:ext cx="730618" cy="730618"/>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8" name="Graphic 7" descr="Playbook">
                  <a:extLst>
                    <a:ext uri="{FF2B5EF4-FFF2-40B4-BE49-F238E27FC236}">
                      <a16:creationId xmlns:a16="http://schemas.microsoft.com/office/drawing/2014/main" id="{A42A1998-E21B-0C41-FA7B-8745CE636EE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875316" y="1631038"/>
                  <a:ext cx="612068" cy="612068"/>
                </a:xfrm>
                <a:prstGeom prst="rect">
                  <a:avLst/>
                </a:prstGeom>
              </p:spPr>
            </p:pic>
          </p:grpSp>
          <p:sp>
            <p:nvSpPr>
              <p:cNvPr id="27" name="TextBox 26">
                <a:extLst>
                  <a:ext uri="{FF2B5EF4-FFF2-40B4-BE49-F238E27FC236}">
                    <a16:creationId xmlns:a16="http://schemas.microsoft.com/office/drawing/2014/main" id="{109E3BE6-653B-6ACD-BEEA-AC66BBD9285E}"/>
                  </a:ext>
                </a:extLst>
              </p:cNvPr>
              <p:cNvSpPr txBox="1"/>
              <p:nvPr/>
            </p:nvSpPr>
            <p:spPr>
              <a:xfrm>
                <a:off x="3658678" y="1734382"/>
                <a:ext cx="2276475" cy="3661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Black"/>
                    <a:ea typeface="+mn-ea"/>
                    <a:cs typeface="+mn-cs"/>
                  </a:rPr>
                  <a:t>PLAN</a:t>
                </a:r>
              </a:p>
            </p:txBody>
          </p:sp>
        </p:grpSp>
        <p:grpSp>
          <p:nvGrpSpPr>
            <p:cNvPr id="44" name="Group 43">
              <a:extLst>
                <a:ext uri="{FF2B5EF4-FFF2-40B4-BE49-F238E27FC236}">
                  <a16:creationId xmlns:a16="http://schemas.microsoft.com/office/drawing/2014/main" id="{45F66349-3312-22DA-47D0-06434AC29A7A}"/>
                </a:ext>
              </a:extLst>
            </p:cNvPr>
            <p:cNvGrpSpPr/>
            <p:nvPr/>
          </p:nvGrpSpPr>
          <p:grpSpPr>
            <a:xfrm>
              <a:off x="2820947" y="2408978"/>
              <a:ext cx="3114206" cy="730618"/>
              <a:chOff x="2820947" y="2577333"/>
              <a:chExt cx="3114206" cy="730618"/>
            </a:xfrm>
          </p:grpSpPr>
          <p:grpSp>
            <p:nvGrpSpPr>
              <p:cNvPr id="23" name="Group 22">
                <a:extLst>
                  <a:ext uri="{FF2B5EF4-FFF2-40B4-BE49-F238E27FC236}">
                    <a16:creationId xmlns:a16="http://schemas.microsoft.com/office/drawing/2014/main" id="{5660BC6A-FA41-368F-C032-1CB8E698745E}"/>
                  </a:ext>
                </a:extLst>
              </p:cNvPr>
              <p:cNvGrpSpPr/>
              <p:nvPr/>
            </p:nvGrpSpPr>
            <p:grpSpPr>
              <a:xfrm>
                <a:off x="2820947" y="2577333"/>
                <a:ext cx="730618" cy="730618"/>
                <a:chOff x="2820947" y="3308223"/>
                <a:chExt cx="730618" cy="730618"/>
              </a:xfrm>
            </p:grpSpPr>
            <p:sp>
              <p:nvSpPr>
                <p:cNvPr id="16" name="Oval 15">
                  <a:extLst>
                    <a:ext uri="{FF2B5EF4-FFF2-40B4-BE49-F238E27FC236}">
                      <a16:creationId xmlns:a16="http://schemas.microsoft.com/office/drawing/2014/main" id="{6B026792-8612-A2BC-8F56-D298F9C4F5F2}"/>
                    </a:ext>
                  </a:extLst>
                </p:cNvPr>
                <p:cNvSpPr/>
                <p:nvPr/>
              </p:nvSpPr>
              <p:spPr>
                <a:xfrm>
                  <a:off x="2820947" y="3308223"/>
                  <a:ext cx="730618" cy="730618"/>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9" name="Graphic 8" descr="Handshake">
                  <a:extLst>
                    <a:ext uri="{FF2B5EF4-FFF2-40B4-BE49-F238E27FC236}">
                      <a16:creationId xmlns:a16="http://schemas.microsoft.com/office/drawing/2014/main" id="{3B9A7124-F8CF-25D7-AE50-E186BA0EEE1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875316" y="3429000"/>
                  <a:ext cx="601216" cy="601216"/>
                </a:xfrm>
                <a:prstGeom prst="rect">
                  <a:avLst/>
                </a:prstGeom>
              </p:spPr>
            </p:pic>
          </p:grpSp>
          <p:sp>
            <p:nvSpPr>
              <p:cNvPr id="28" name="TextBox 27">
                <a:extLst>
                  <a:ext uri="{FF2B5EF4-FFF2-40B4-BE49-F238E27FC236}">
                    <a16:creationId xmlns:a16="http://schemas.microsoft.com/office/drawing/2014/main" id="{4F25CFC2-4DC9-277E-2929-3AFD9A2FF62A}"/>
                  </a:ext>
                </a:extLst>
              </p:cNvPr>
              <p:cNvSpPr txBox="1"/>
              <p:nvPr/>
            </p:nvSpPr>
            <p:spPr>
              <a:xfrm>
                <a:off x="3658678" y="2759573"/>
                <a:ext cx="2276475" cy="3661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Black"/>
                    <a:ea typeface="+mn-ea"/>
                    <a:cs typeface="+mn-cs"/>
                  </a:rPr>
                  <a:t>NEGOTIATE</a:t>
                </a:r>
              </a:p>
            </p:txBody>
          </p:sp>
        </p:grpSp>
        <p:grpSp>
          <p:nvGrpSpPr>
            <p:cNvPr id="43" name="Group 42">
              <a:extLst>
                <a:ext uri="{FF2B5EF4-FFF2-40B4-BE49-F238E27FC236}">
                  <a16:creationId xmlns:a16="http://schemas.microsoft.com/office/drawing/2014/main" id="{48A0257E-DCE5-EA38-13D6-EA2CCA5A08F2}"/>
                </a:ext>
              </a:extLst>
            </p:cNvPr>
            <p:cNvGrpSpPr/>
            <p:nvPr/>
          </p:nvGrpSpPr>
          <p:grpSpPr>
            <a:xfrm>
              <a:off x="2838450" y="3455881"/>
              <a:ext cx="3100713" cy="730618"/>
              <a:chOff x="2838450" y="3598101"/>
              <a:chExt cx="3100713" cy="730618"/>
            </a:xfrm>
          </p:grpSpPr>
          <p:sp>
            <p:nvSpPr>
              <p:cNvPr id="30" name="Oval 29">
                <a:extLst>
                  <a:ext uri="{FF2B5EF4-FFF2-40B4-BE49-F238E27FC236}">
                    <a16:creationId xmlns:a16="http://schemas.microsoft.com/office/drawing/2014/main" id="{15C81F97-8804-5C4E-EE0F-26B4DCB26842}"/>
                  </a:ext>
                </a:extLst>
              </p:cNvPr>
              <p:cNvSpPr/>
              <p:nvPr/>
            </p:nvSpPr>
            <p:spPr>
              <a:xfrm>
                <a:off x="2838450" y="3598101"/>
                <a:ext cx="730618" cy="730618"/>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2" name="TextBox 31">
                <a:extLst>
                  <a:ext uri="{FF2B5EF4-FFF2-40B4-BE49-F238E27FC236}">
                    <a16:creationId xmlns:a16="http://schemas.microsoft.com/office/drawing/2014/main" id="{D5BCF32C-D363-BED6-91EA-460DE1158C1C}"/>
                  </a:ext>
                </a:extLst>
              </p:cNvPr>
              <p:cNvSpPr txBox="1"/>
              <p:nvPr/>
            </p:nvSpPr>
            <p:spPr>
              <a:xfrm>
                <a:off x="3662688" y="3931343"/>
                <a:ext cx="2276475" cy="3661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Black"/>
                    <a:ea typeface="+mn-ea"/>
                    <a:cs typeface="+mn-cs"/>
                  </a:rPr>
                  <a:t>APPROVE</a:t>
                </a:r>
              </a:p>
            </p:txBody>
          </p:sp>
        </p:grpSp>
        <p:grpSp>
          <p:nvGrpSpPr>
            <p:cNvPr id="42" name="Group 41">
              <a:extLst>
                <a:ext uri="{FF2B5EF4-FFF2-40B4-BE49-F238E27FC236}">
                  <a16:creationId xmlns:a16="http://schemas.microsoft.com/office/drawing/2014/main" id="{E88AC17B-71D3-F588-C5F2-64D39C397A62}"/>
                </a:ext>
              </a:extLst>
            </p:cNvPr>
            <p:cNvGrpSpPr/>
            <p:nvPr/>
          </p:nvGrpSpPr>
          <p:grpSpPr>
            <a:xfrm>
              <a:off x="2820947" y="4502784"/>
              <a:ext cx="3124017" cy="730618"/>
              <a:chOff x="2820947" y="4615944"/>
              <a:chExt cx="3124017" cy="730618"/>
            </a:xfrm>
          </p:grpSpPr>
          <p:sp>
            <p:nvSpPr>
              <p:cNvPr id="34" name="Oval 33">
                <a:extLst>
                  <a:ext uri="{FF2B5EF4-FFF2-40B4-BE49-F238E27FC236}">
                    <a16:creationId xmlns:a16="http://schemas.microsoft.com/office/drawing/2014/main" id="{2F55F752-2EFC-DEB7-8261-4E3462ADBBBD}"/>
                  </a:ext>
                </a:extLst>
              </p:cNvPr>
              <p:cNvSpPr/>
              <p:nvPr/>
            </p:nvSpPr>
            <p:spPr>
              <a:xfrm>
                <a:off x="2820947" y="4615944"/>
                <a:ext cx="730618" cy="730618"/>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6" name="TextBox 35">
                <a:extLst>
                  <a:ext uri="{FF2B5EF4-FFF2-40B4-BE49-F238E27FC236}">
                    <a16:creationId xmlns:a16="http://schemas.microsoft.com/office/drawing/2014/main" id="{3701B9BA-B4BE-2D81-259D-895E662DE1EB}"/>
                  </a:ext>
                </a:extLst>
              </p:cNvPr>
              <p:cNvSpPr txBox="1"/>
              <p:nvPr/>
            </p:nvSpPr>
            <p:spPr>
              <a:xfrm>
                <a:off x="3668489" y="4761040"/>
                <a:ext cx="2276475" cy="3661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Black"/>
                    <a:ea typeface="+mn-ea"/>
                    <a:cs typeface="+mn-cs"/>
                  </a:rPr>
                  <a:t>SIGN</a:t>
                </a:r>
              </a:p>
            </p:txBody>
          </p:sp>
        </p:grpSp>
        <p:grpSp>
          <p:nvGrpSpPr>
            <p:cNvPr id="41" name="Group 40">
              <a:extLst>
                <a:ext uri="{FF2B5EF4-FFF2-40B4-BE49-F238E27FC236}">
                  <a16:creationId xmlns:a16="http://schemas.microsoft.com/office/drawing/2014/main" id="{5106EB6A-3F40-D546-7D05-26AB78F2FD35}"/>
                </a:ext>
              </a:extLst>
            </p:cNvPr>
            <p:cNvGrpSpPr/>
            <p:nvPr/>
          </p:nvGrpSpPr>
          <p:grpSpPr>
            <a:xfrm>
              <a:off x="2835643" y="5549686"/>
              <a:ext cx="3124017" cy="730618"/>
              <a:chOff x="2835643" y="5747101"/>
              <a:chExt cx="3124017" cy="730618"/>
            </a:xfrm>
          </p:grpSpPr>
          <p:sp>
            <p:nvSpPr>
              <p:cNvPr id="38" name="Oval 37">
                <a:extLst>
                  <a:ext uri="{FF2B5EF4-FFF2-40B4-BE49-F238E27FC236}">
                    <a16:creationId xmlns:a16="http://schemas.microsoft.com/office/drawing/2014/main" id="{1332B764-4CA6-76EE-BCA9-775707636B84}"/>
                  </a:ext>
                </a:extLst>
              </p:cNvPr>
              <p:cNvSpPr/>
              <p:nvPr/>
            </p:nvSpPr>
            <p:spPr>
              <a:xfrm>
                <a:off x="2835643" y="5747101"/>
                <a:ext cx="730618" cy="730618"/>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0" name="TextBox 39">
                <a:extLst>
                  <a:ext uri="{FF2B5EF4-FFF2-40B4-BE49-F238E27FC236}">
                    <a16:creationId xmlns:a16="http://schemas.microsoft.com/office/drawing/2014/main" id="{B4D20EEF-754A-D707-1BFD-CB41B4246DD2}"/>
                  </a:ext>
                </a:extLst>
              </p:cNvPr>
              <p:cNvSpPr txBox="1"/>
              <p:nvPr/>
            </p:nvSpPr>
            <p:spPr>
              <a:xfrm>
                <a:off x="3683185" y="5892197"/>
                <a:ext cx="2276475" cy="3661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Black"/>
                    <a:ea typeface="+mn-ea"/>
                    <a:cs typeface="+mn-cs"/>
                  </a:rPr>
                  <a:t>GET READY</a:t>
                </a:r>
              </a:p>
            </p:txBody>
          </p:sp>
        </p:grpSp>
        <p:sp>
          <p:nvSpPr>
            <p:cNvPr id="59" name="Rectangle 58">
              <a:extLst>
                <a:ext uri="{FF2B5EF4-FFF2-40B4-BE49-F238E27FC236}">
                  <a16:creationId xmlns:a16="http://schemas.microsoft.com/office/drawing/2014/main" id="{EE182958-911C-1D4B-8EB0-204E0FB3D631}"/>
                </a:ext>
              </a:extLst>
            </p:cNvPr>
            <p:cNvSpPr/>
            <p:nvPr/>
          </p:nvSpPr>
          <p:spPr>
            <a:xfrm>
              <a:off x="4441878" y="1630679"/>
              <a:ext cx="992935" cy="2194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0" name="Rectangle 59">
              <a:extLst>
                <a:ext uri="{FF2B5EF4-FFF2-40B4-BE49-F238E27FC236}">
                  <a16:creationId xmlns:a16="http://schemas.microsoft.com/office/drawing/2014/main" id="{4828DD78-6BEC-C381-7455-764B11802586}"/>
                </a:ext>
              </a:extLst>
            </p:cNvPr>
            <p:cNvSpPr/>
            <p:nvPr/>
          </p:nvSpPr>
          <p:spPr>
            <a:xfrm>
              <a:off x="5250983" y="2684988"/>
              <a:ext cx="166923" cy="167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5F94FF6F-1C76-9AA3-EF82-2AA0D84294CD}"/>
                </a:ext>
              </a:extLst>
            </p:cNvPr>
            <p:cNvSpPr/>
            <p:nvPr/>
          </p:nvSpPr>
          <p:spPr>
            <a:xfrm>
              <a:off x="4985884" y="3878846"/>
              <a:ext cx="452939" cy="1843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2" name="Rectangle 61">
              <a:extLst>
                <a:ext uri="{FF2B5EF4-FFF2-40B4-BE49-F238E27FC236}">
                  <a16:creationId xmlns:a16="http://schemas.microsoft.com/office/drawing/2014/main" id="{FD8DB21B-9025-EF40-DBAD-9DDC047898EA}"/>
                </a:ext>
              </a:extLst>
            </p:cNvPr>
            <p:cNvSpPr/>
            <p:nvPr/>
          </p:nvSpPr>
          <p:spPr>
            <a:xfrm>
              <a:off x="4413476" y="4747126"/>
              <a:ext cx="1021338" cy="1771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3" name="Rectangle 62">
              <a:extLst>
                <a:ext uri="{FF2B5EF4-FFF2-40B4-BE49-F238E27FC236}">
                  <a16:creationId xmlns:a16="http://schemas.microsoft.com/office/drawing/2014/main" id="{0B3E1F63-4B55-5B5B-48B0-B7FCFD6547B5}"/>
                </a:ext>
              </a:extLst>
            </p:cNvPr>
            <p:cNvSpPr/>
            <p:nvPr/>
          </p:nvSpPr>
          <p:spPr>
            <a:xfrm>
              <a:off x="5251198" y="5794030"/>
              <a:ext cx="183615" cy="167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65" name="Graphic 64" descr="Flag1 with solid fill">
              <a:extLst>
                <a:ext uri="{FF2B5EF4-FFF2-40B4-BE49-F238E27FC236}">
                  <a16:creationId xmlns:a16="http://schemas.microsoft.com/office/drawing/2014/main" id="{B8530A6B-D0D1-B3D8-1910-C19B7B1A16E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996475" y="5679388"/>
              <a:ext cx="502917" cy="502917"/>
            </a:xfrm>
            <a:prstGeom prst="rect">
              <a:avLst/>
            </a:prstGeom>
          </p:spPr>
        </p:pic>
        <p:pic>
          <p:nvPicPr>
            <p:cNvPr id="67" name="Graphic 66" descr="Contract with solid fill">
              <a:extLst>
                <a:ext uri="{FF2B5EF4-FFF2-40B4-BE49-F238E27FC236}">
                  <a16:creationId xmlns:a16="http://schemas.microsoft.com/office/drawing/2014/main" id="{F9BEE20A-B81F-F028-8F2F-74FC986B94A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923940" y="4627088"/>
              <a:ext cx="503967" cy="503967"/>
            </a:xfrm>
            <a:prstGeom prst="rect">
              <a:avLst/>
            </a:prstGeom>
          </p:spPr>
        </p:pic>
        <p:pic>
          <p:nvPicPr>
            <p:cNvPr id="69" name="Graphic 68" descr="Ribbon with solid fill">
              <a:extLst>
                <a:ext uri="{FF2B5EF4-FFF2-40B4-BE49-F238E27FC236}">
                  <a16:creationId xmlns:a16="http://schemas.microsoft.com/office/drawing/2014/main" id="{EFD0B918-D438-FF36-FBC8-A8605EC72BBA}"/>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908384" y="3550159"/>
              <a:ext cx="579000" cy="579000"/>
            </a:xfrm>
            <a:prstGeom prst="rect">
              <a:avLst/>
            </a:prstGeom>
          </p:spPr>
        </p:pic>
      </p:grpSp>
      <p:sp>
        <p:nvSpPr>
          <p:cNvPr id="64" name="TextBox 63">
            <a:extLst>
              <a:ext uri="{FF2B5EF4-FFF2-40B4-BE49-F238E27FC236}">
                <a16:creationId xmlns:a16="http://schemas.microsoft.com/office/drawing/2014/main" id="{67EF6C93-E0F4-C34A-5969-8D41644A1A22}"/>
              </a:ext>
            </a:extLst>
          </p:cNvPr>
          <p:cNvSpPr txBox="1"/>
          <p:nvPr/>
        </p:nvSpPr>
        <p:spPr>
          <a:xfrm>
            <a:off x="6096001" y="6606143"/>
            <a:ext cx="5869418"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rial"/>
                <a:ea typeface="+mn-ea"/>
                <a:cs typeface="+mn-cs"/>
              </a:rPr>
              <a:t>** Recommended for FRs following the Program Continuation approach and continuing PRs. </a:t>
            </a:r>
          </a:p>
        </p:txBody>
      </p:sp>
    </p:spTree>
    <p:custDataLst>
      <p:custData r:id="rId2"/>
      <p:custData r:id="rId3"/>
      <p:tags r:id="rId4"/>
    </p:custDataLst>
    <p:extLst>
      <p:ext uri="{BB962C8B-B14F-4D97-AF65-F5344CB8AC3E}">
        <p14:creationId xmlns:p14="http://schemas.microsoft.com/office/powerpoint/2010/main" val="3566934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A24960-3CD4-2177-20C9-169177214C9A}"/>
              </a:ext>
            </a:extLst>
          </p:cNvPr>
          <p:cNvSpPr txBox="1"/>
          <p:nvPr/>
        </p:nvSpPr>
        <p:spPr>
          <a:xfrm>
            <a:off x="2809539" y="1796527"/>
            <a:ext cx="6572922" cy="707886"/>
          </a:xfrm>
          <a:prstGeom prst="rect">
            <a:avLst/>
          </a:prstGeom>
          <a:noFill/>
        </p:spPr>
        <p:txBody>
          <a:bodyPr wrap="square" rtlCol="0">
            <a:spAutoFit/>
          </a:bodyPr>
          <a:lstStyle/>
          <a:p>
            <a:pPr algn="ctr"/>
            <a:r>
              <a:rPr lang="en-US" sz="4000"/>
              <a:t>Questions:</a:t>
            </a:r>
          </a:p>
        </p:txBody>
      </p:sp>
      <p:sp>
        <p:nvSpPr>
          <p:cNvPr id="3" name="TextBox 2">
            <a:extLst>
              <a:ext uri="{FF2B5EF4-FFF2-40B4-BE49-F238E27FC236}">
                <a16:creationId xmlns:a16="http://schemas.microsoft.com/office/drawing/2014/main" id="{A043136F-A36B-D67F-7B73-2434BA4A01B1}"/>
              </a:ext>
            </a:extLst>
          </p:cNvPr>
          <p:cNvSpPr txBox="1"/>
          <p:nvPr/>
        </p:nvSpPr>
        <p:spPr>
          <a:xfrm>
            <a:off x="3334870" y="2628396"/>
            <a:ext cx="5733825" cy="400110"/>
          </a:xfrm>
          <a:prstGeom prst="rect">
            <a:avLst/>
          </a:prstGeom>
          <a:noFill/>
        </p:spPr>
        <p:txBody>
          <a:bodyPr wrap="square" rtlCol="0">
            <a:spAutoFit/>
          </a:bodyPr>
          <a:lstStyle/>
          <a:p>
            <a:pPr algn="ctr"/>
            <a:r>
              <a:rPr lang="en-US" sz="2000" i="1">
                <a:hlinkClick r:id="rId5"/>
              </a:rPr>
              <a:t>AccessToFunding@theglobalfund.org</a:t>
            </a:r>
            <a:r>
              <a:rPr lang="en-US" sz="2000" i="1"/>
              <a:t> </a:t>
            </a:r>
          </a:p>
        </p:txBody>
      </p:sp>
      <p:sp>
        <p:nvSpPr>
          <p:cNvPr id="4" name="TextBox 3">
            <a:extLst>
              <a:ext uri="{FF2B5EF4-FFF2-40B4-BE49-F238E27FC236}">
                <a16:creationId xmlns:a16="http://schemas.microsoft.com/office/drawing/2014/main" id="{012536C5-8170-09A0-5312-0621E25E6CC0}"/>
              </a:ext>
            </a:extLst>
          </p:cNvPr>
          <p:cNvSpPr txBox="1"/>
          <p:nvPr/>
        </p:nvSpPr>
        <p:spPr>
          <a:xfrm>
            <a:off x="436880" y="4013200"/>
            <a:ext cx="11145520" cy="646331"/>
          </a:xfrm>
          <a:prstGeom prst="rect">
            <a:avLst/>
          </a:prstGeom>
          <a:noFill/>
        </p:spPr>
        <p:txBody>
          <a:bodyPr wrap="square" rtlCol="0">
            <a:spAutoFit/>
          </a:bodyPr>
          <a:lstStyle/>
          <a:p>
            <a:r>
              <a:rPr lang="en-US"/>
              <a:t>Note: the Design and Review Funding Requests OPN is being updated for the 2023-2025 allocation period; CCMs and PRs will be notified in writing once the revised version has been approved and published</a:t>
            </a:r>
          </a:p>
        </p:txBody>
      </p:sp>
    </p:spTree>
    <p:custDataLst>
      <p:custData r:id="rId1"/>
      <p:custData r:id="rId2"/>
      <p:tags r:id="rId3"/>
    </p:custDataLst>
    <p:extLst>
      <p:ext uri="{BB962C8B-B14F-4D97-AF65-F5344CB8AC3E}">
        <p14:creationId xmlns:p14="http://schemas.microsoft.com/office/powerpoint/2010/main" val="164905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F0BE67-5342-4A15-AA33-3231C6150F83}"/>
              </a:ext>
            </a:extLst>
          </p:cNvPr>
          <p:cNvSpPr>
            <a:spLocks noGrp="1"/>
          </p:cNvSpPr>
          <p:nvPr>
            <p:ph type="title"/>
          </p:nvPr>
        </p:nvSpPr>
        <p:spPr/>
        <p:txBody>
          <a:bodyPr/>
          <a:lstStyle/>
          <a:p>
            <a:r>
              <a:rPr lang="en-US" dirty="0"/>
              <a:t>2023-2025 Allocation Period Timeline</a:t>
            </a:r>
          </a:p>
        </p:txBody>
      </p:sp>
      <p:sp>
        <p:nvSpPr>
          <p:cNvPr id="5" name="Rectangle 4">
            <a:extLst>
              <a:ext uri="{FF2B5EF4-FFF2-40B4-BE49-F238E27FC236}">
                <a16:creationId xmlns:a16="http://schemas.microsoft.com/office/drawing/2014/main" id="{8422329B-979C-4D23-B639-350D34A35B04}"/>
              </a:ext>
            </a:extLst>
          </p:cNvPr>
          <p:cNvSpPr/>
          <p:nvPr/>
        </p:nvSpPr>
        <p:spPr>
          <a:xfrm>
            <a:off x="66660" y="1334606"/>
            <a:ext cx="4547870" cy="324000"/>
          </a:xfrm>
          <a:prstGeom prst="rect">
            <a:avLst/>
          </a:prstGeom>
          <a:solidFill>
            <a:srgbClr val="404040"/>
          </a:solidFill>
          <a:ln w="28575" cap="flat" cmpd="sng" algn="ctr">
            <a:solidFill>
              <a:sysClr val="window" lastClr="FFFFFF"/>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Arial" panose="020B0604020202020204"/>
                <a:ea typeface="+mn-ea"/>
                <a:cs typeface="+mn-cs"/>
              </a:rPr>
              <a:t>2022</a:t>
            </a:r>
            <a:endParaRPr kumimoji="0" lang="en-US" sz="3200" b="1" i="0" u="none" strike="noStrike" kern="0" cap="none" spc="0" normalizeH="0" baseline="0" noProof="0">
              <a:ln>
                <a:noFill/>
              </a:ln>
              <a:solidFill>
                <a:prstClr val="white"/>
              </a:solidFill>
              <a:effectLst/>
              <a:uLnTx/>
              <a:uFillTx/>
              <a:latin typeface="Arial" panose="020B0604020202020204"/>
              <a:ea typeface="+mn-ea"/>
              <a:cs typeface="+mn-cs"/>
            </a:endParaRPr>
          </a:p>
        </p:txBody>
      </p:sp>
      <p:graphicFrame>
        <p:nvGraphicFramePr>
          <p:cNvPr id="6" name="Table 6">
            <a:extLst>
              <a:ext uri="{FF2B5EF4-FFF2-40B4-BE49-F238E27FC236}">
                <a16:creationId xmlns:a16="http://schemas.microsoft.com/office/drawing/2014/main" id="{69B0598D-B0AA-4B47-B9C8-139E9B14E9DA}"/>
              </a:ext>
            </a:extLst>
          </p:cNvPr>
          <p:cNvGraphicFramePr>
            <a:graphicFrameLocks noGrp="1"/>
          </p:cNvGraphicFramePr>
          <p:nvPr/>
        </p:nvGraphicFramePr>
        <p:xfrm>
          <a:off x="80097" y="1679471"/>
          <a:ext cx="4520996" cy="375696"/>
        </p:xfrm>
        <a:graphic>
          <a:graphicData uri="http://schemas.openxmlformats.org/drawingml/2006/table">
            <a:tbl>
              <a:tblPr firstRow="1" bandRow="1"/>
              <a:tblGrid>
                <a:gridCol w="1130249">
                  <a:extLst>
                    <a:ext uri="{9D8B030D-6E8A-4147-A177-3AD203B41FA5}">
                      <a16:colId xmlns:a16="http://schemas.microsoft.com/office/drawing/2014/main" val="4275316577"/>
                    </a:ext>
                  </a:extLst>
                </a:gridCol>
                <a:gridCol w="1130249">
                  <a:extLst>
                    <a:ext uri="{9D8B030D-6E8A-4147-A177-3AD203B41FA5}">
                      <a16:colId xmlns:a16="http://schemas.microsoft.com/office/drawing/2014/main" val="1928594687"/>
                    </a:ext>
                  </a:extLst>
                </a:gridCol>
                <a:gridCol w="1130249">
                  <a:extLst>
                    <a:ext uri="{9D8B030D-6E8A-4147-A177-3AD203B41FA5}">
                      <a16:colId xmlns:a16="http://schemas.microsoft.com/office/drawing/2014/main" val="3441162010"/>
                    </a:ext>
                  </a:extLst>
                </a:gridCol>
                <a:gridCol w="1130249">
                  <a:extLst>
                    <a:ext uri="{9D8B030D-6E8A-4147-A177-3AD203B41FA5}">
                      <a16:colId xmlns:a16="http://schemas.microsoft.com/office/drawing/2014/main" val="2690043673"/>
                    </a:ext>
                  </a:extLst>
                </a:gridCol>
              </a:tblGrid>
              <a:tr h="37569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a:t>Q1</a:t>
                      </a:r>
                    </a:p>
                  </a:txBody>
                  <a:tcPr>
                    <a:lnL w="12700" cmpd="sng">
                      <a:solidFill>
                        <a:srgbClr val="404040"/>
                      </a:solidFill>
                    </a:lnL>
                    <a:lnR w="12700" cap="flat" cmpd="sng" algn="ctr">
                      <a:solidFill>
                        <a:srgbClr val="404040"/>
                      </a:solidFill>
                      <a:prstDash val="solid"/>
                      <a:round/>
                      <a:headEnd type="none" w="med" len="med"/>
                      <a:tailEnd type="none" w="med" len="med"/>
                    </a:lnR>
                    <a:lnT w="12700" cmpd="sng">
                      <a:solidFill>
                        <a:srgbClr val="404040"/>
                      </a:solidFill>
                    </a:lnT>
                    <a:lnB w="12700" cmpd="sng">
                      <a:solidFill>
                        <a:srgbClr val="404040"/>
                      </a:solidFill>
                    </a:lnB>
                    <a:lnTlToBr w="12700" cmpd="sng">
                      <a:noFill/>
                      <a:prstDash val="solid"/>
                    </a:lnTlToBr>
                    <a:lnBlToTr w="12700" cmpd="sng">
                      <a:noFill/>
                      <a:prstDash val="solid"/>
                    </a:lnBlToTr>
                    <a:solidFill>
                      <a:srgbClr val="A7BCCD"/>
                    </a:solidFill>
                  </a:tcPr>
                </a:tc>
                <a:tc>
                  <a:txBody>
                    <a:bodyPr/>
                    <a:lstStyle/>
                    <a:p>
                      <a:pPr algn="ctr"/>
                      <a:r>
                        <a:rPr lang="en-US"/>
                        <a:t>Q2</a:t>
                      </a:r>
                    </a:p>
                  </a:txBody>
                  <a:tcP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solidFill>
                      <a:srgbClr val="A7BCCD"/>
                    </a:solidFill>
                  </a:tcPr>
                </a:tc>
                <a:tc>
                  <a:txBody>
                    <a:bodyPr/>
                    <a:lstStyle/>
                    <a:p>
                      <a:pPr algn="ctr"/>
                      <a:r>
                        <a:rPr lang="en-US"/>
                        <a:t>Q3</a:t>
                      </a:r>
                    </a:p>
                  </a:txBody>
                  <a:tcP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solidFill>
                      <a:srgbClr val="A7BCCD"/>
                    </a:solidFill>
                  </a:tcPr>
                </a:tc>
                <a:tc>
                  <a:txBody>
                    <a:bodyPr/>
                    <a:lstStyle/>
                    <a:p>
                      <a:pPr algn="ctr"/>
                      <a:r>
                        <a:rPr lang="en-US"/>
                        <a:t>Q4</a:t>
                      </a:r>
                    </a:p>
                  </a:txBody>
                  <a:tcPr>
                    <a:lnL w="12700" cap="flat" cmpd="sng" algn="ctr">
                      <a:solidFill>
                        <a:srgbClr val="404040"/>
                      </a:solidFill>
                      <a:prstDash val="solid"/>
                      <a:round/>
                      <a:headEnd type="none" w="med" len="med"/>
                      <a:tailEnd type="none" w="med" len="med"/>
                    </a:lnL>
                    <a:lnR w="12700" cmpd="sng">
                      <a:solidFill>
                        <a:srgbClr val="404040"/>
                      </a:solid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solidFill>
                      <a:srgbClr val="A7BCCD"/>
                    </a:solidFill>
                  </a:tcPr>
                </a:tc>
                <a:extLst>
                  <a:ext uri="{0D108BD9-81ED-4DB2-BD59-A6C34878D82A}">
                    <a16:rowId xmlns:a16="http://schemas.microsoft.com/office/drawing/2014/main" val="1102412233"/>
                  </a:ext>
                </a:extLst>
              </a:tr>
            </a:tbl>
          </a:graphicData>
        </a:graphic>
      </p:graphicFrame>
      <p:cxnSp>
        <p:nvCxnSpPr>
          <p:cNvPr id="56" name="Straight Connector 55">
            <a:extLst>
              <a:ext uri="{FF2B5EF4-FFF2-40B4-BE49-F238E27FC236}">
                <a16:creationId xmlns:a16="http://schemas.microsoft.com/office/drawing/2014/main" id="{F177320F-7029-4731-8B43-8B7471DA67D5}"/>
              </a:ext>
            </a:extLst>
          </p:cNvPr>
          <p:cNvCxnSpPr>
            <a:cxnSpLocks/>
          </p:cNvCxnSpPr>
          <p:nvPr/>
        </p:nvCxnSpPr>
        <p:spPr>
          <a:xfrm>
            <a:off x="4613052" y="1776719"/>
            <a:ext cx="1478" cy="4273207"/>
          </a:xfrm>
          <a:prstGeom prst="line">
            <a:avLst/>
          </a:prstGeom>
          <a:noFill/>
          <a:ln w="9525" cap="flat" cmpd="sng" algn="ctr">
            <a:solidFill>
              <a:srgbClr val="A7BCCD"/>
            </a:solidFill>
            <a:prstDash val="dash"/>
            <a:miter lim="800000"/>
          </a:ln>
          <a:effectLst/>
        </p:spPr>
      </p:cxnSp>
      <p:sp>
        <p:nvSpPr>
          <p:cNvPr id="81" name="Oval 80">
            <a:extLst>
              <a:ext uri="{FF2B5EF4-FFF2-40B4-BE49-F238E27FC236}">
                <a16:creationId xmlns:a16="http://schemas.microsoft.com/office/drawing/2014/main" id="{EA81FD18-7739-4E8C-AC06-CE63D261B494}"/>
              </a:ext>
            </a:extLst>
          </p:cNvPr>
          <p:cNvSpPr/>
          <p:nvPr/>
        </p:nvSpPr>
        <p:spPr>
          <a:xfrm>
            <a:off x="3963830" y="1605923"/>
            <a:ext cx="149485" cy="149485"/>
          </a:xfrm>
          <a:prstGeom prst="ellipse">
            <a:avLst/>
          </a:prstGeom>
          <a:solidFill>
            <a:srgbClr val="0070C0"/>
          </a:solidFill>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2" name="Oval 81">
            <a:extLst>
              <a:ext uri="{FF2B5EF4-FFF2-40B4-BE49-F238E27FC236}">
                <a16:creationId xmlns:a16="http://schemas.microsoft.com/office/drawing/2014/main" id="{45216D7D-0BAF-47EE-A5AB-55394C514961}"/>
              </a:ext>
            </a:extLst>
          </p:cNvPr>
          <p:cNvSpPr/>
          <p:nvPr/>
        </p:nvSpPr>
        <p:spPr>
          <a:xfrm>
            <a:off x="1706888" y="1595335"/>
            <a:ext cx="149485" cy="149485"/>
          </a:xfrm>
          <a:prstGeom prst="ellipse">
            <a:avLst/>
          </a:prstGeom>
          <a:solidFill>
            <a:srgbClr val="0070C0"/>
          </a:solidFill>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2" name="Oval 111">
            <a:extLst>
              <a:ext uri="{FF2B5EF4-FFF2-40B4-BE49-F238E27FC236}">
                <a16:creationId xmlns:a16="http://schemas.microsoft.com/office/drawing/2014/main" id="{32727FBA-DF92-4238-8E88-F963D5B714F5}"/>
              </a:ext>
            </a:extLst>
          </p:cNvPr>
          <p:cNvSpPr/>
          <p:nvPr/>
        </p:nvSpPr>
        <p:spPr>
          <a:xfrm>
            <a:off x="3387070" y="1598876"/>
            <a:ext cx="149485" cy="149485"/>
          </a:xfrm>
          <a:prstGeom prst="ellipse">
            <a:avLst/>
          </a:prstGeom>
          <a:solidFill>
            <a:srgbClr val="00B050"/>
          </a:solidFill>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6" name="Rectangle 75">
            <a:extLst>
              <a:ext uri="{FF2B5EF4-FFF2-40B4-BE49-F238E27FC236}">
                <a16:creationId xmlns:a16="http://schemas.microsoft.com/office/drawing/2014/main" id="{F72D0F3B-9BD9-40D9-8543-E5D57C2687E5}"/>
              </a:ext>
            </a:extLst>
          </p:cNvPr>
          <p:cNvSpPr/>
          <p:nvPr/>
        </p:nvSpPr>
        <p:spPr>
          <a:xfrm>
            <a:off x="10556111" y="1334606"/>
            <a:ext cx="1531606" cy="319198"/>
          </a:xfrm>
          <a:prstGeom prst="rect">
            <a:avLst/>
          </a:prstGeom>
          <a:solidFill>
            <a:srgbClr val="404040"/>
          </a:solidFill>
          <a:ln w="28575" cap="flat" cmpd="sng" algn="ctr">
            <a:solidFill>
              <a:sysClr val="window" lastClr="FFFFFF"/>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Arial" panose="020B0604020202020204"/>
                <a:ea typeface="+mn-ea"/>
                <a:cs typeface="+mn-cs"/>
              </a:rPr>
              <a:t>2025</a:t>
            </a:r>
            <a:endParaRPr kumimoji="0" lang="en-US" sz="3200" b="1"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04" name="Rectangle 103">
            <a:extLst>
              <a:ext uri="{FF2B5EF4-FFF2-40B4-BE49-F238E27FC236}">
                <a16:creationId xmlns:a16="http://schemas.microsoft.com/office/drawing/2014/main" id="{641C8DC6-1A74-41AB-9B1E-D8E10E7137AC}"/>
              </a:ext>
            </a:extLst>
          </p:cNvPr>
          <p:cNvSpPr/>
          <p:nvPr/>
        </p:nvSpPr>
        <p:spPr>
          <a:xfrm>
            <a:off x="4614530" y="1329804"/>
            <a:ext cx="4547870" cy="324000"/>
          </a:xfrm>
          <a:prstGeom prst="rect">
            <a:avLst/>
          </a:prstGeom>
          <a:solidFill>
            <a:srgbClr val="404040"/>
          </a:solidFill>
          <a:ln w="28575" cap="flat" cmpd="sng" algn="ctr">
            <a:solidFill>
              <a:sysClr val="window" lastClr="FFFFFF"/>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Arial" panose="020B0604020202020204"/>
                <a:ea typeface="+mn-ea"/>
                <a:cs typeface="+mn-cs"/>
              </a:rPr>
              <a:t>2023</a:t>
            </a:r>
            <a:endParaRPr kumimoji="0" lang="en-US" sz="3200" b="1" i="0" u="none" strike="noStrike" kern="0" cap="none" spc="0" normalizeH="0" baseline="0" noProof="0">
              <a:ln>
                <a:noFill/>
              </a:ln>
              <a:solidFill>
                <a:prstClr val="white"/>
              </a:solidFill>
              <a:effectLst/>
              <a:uLnTx/>
              <a:uFillTx/>
              <a:latin typeface="Arial" panose="020B0604020202020204"/>
              <a:ea typeface="+mn-ea"/>
              <a:cs typeface="+mn-cs"/>
            </a:endParaRPr>
          </a:p>
        </p:txBody>
      </p:sp>
      <p:graphicFrame>
        <p:nvGraphicFramePr>
          <p:cNvPr id="106" name="Table 6">
            <a:extLst>
              <a:ext uri="{FF2B5EF4-FFF2-40B4-BE49-F238E27FC236}">
                <a16:creationId xmlns:a16="http://schemas.microsoft.com/office/drawing/2014/main" id="{8A6CC93F-B7D7-4150-8B1D-596F69AC997C}"/>
              </a:ext>
            </a:extLst>
          </p:cNvPr>
          <p:cNvGraphicFramePr>
            <a:graphicFrameLocks noGrp="1"/>
          </p:cNvGraphicFramePr>
          <p:nvPr/>
        </p:nvGraphicFramePr>
        <p:xfrm>
          <a:off x="4632306" y="1675122"/>
          <a:ext cx="4518040" cy="375696"/>
        </p:xfrm>
        <a:graphic>
          <a:graphicData uri="http://schemas.openxmlformats.org/drawingml/2006/table">
            <a:tbl>
              <a:tblPr firstRow="1" bandRow="1"/>
              <a:tblGrid>
                <a:gridCol w="1129510">
                  <a:extLst>
                    <a:ext uri="{9D8B030D-6E8A-4147-A177-3AD203B41FA5}">
                      <a16:colId xmlns:a16="http://schemas.microsoft.com/office/drawing/2014/main" val="4275316577"/>
                    </a:ext>
                  </a:extLst>
                </a:gridCol>
                <a:gridCol w="1129510">
                  <a:extLst>
                    <a:ext uri="{9D8B030D-6E8A-4147-A177-3AD203B41FA5}">
                      <a16:colId xmlns:a16="http://schemas.microsoft.com/office/drawing/2014/main" val="1928594687"/>
                    </a:ext>
                  </a:extLst>
                </a:gridCol>
                <a:gridCol w="1129510">
                  <a:extLst>
                    <a:ext uri="{9D8B030D-6E8A-4147-A177-3AD203B41FA5}">
                      <a16:colId xmlns:a16="http://schemas.microsoft.com/office/drawing/2014/main" val="3441162010"/>
                    </a:ext>
                  </a:extLst>
                </a:gridCol>
                <a:gridCol w="1129510">
                  <a:extLst>
                    <a:ext uri="{9D8B030D-6E8A-4147-A177-3AD203B41FA5}">
                      <a16:colId xmlns:a16="http://schemas.microsoft.com/office/drawing/2014/main" val="2690043673"/>
                    </a:ext>
                  </a:extLst>
                </a:gridCol>
              </a:tblGrid>
              <a:tr h="37569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a:t>Q1</a:t>
                      </a:r>
                    </a:p>
                  </a:txBody>
                  <a:tcPr>
                    <a:lnL w="12700" cmpd="sng">
                      <a:solidFill>
                        <a:srgbClr val="404040"/>
                      </a:solidFill>
                    </a:lnL>
                    <a:lnR w="12700" cap="flat" cmpd="sng" algn="ctr">
                      <a:solidFill>
                        <a:srgbClr val="404040"/>
                      </a:solidFill>
                      <a:prstDash val="solid"/>
                      <a:round/>
                      <a:headEnd type="none" w="med" len="med"/>
                      <a:tailEnd type="none" w="med" len="med"/>
                    </a:lnR>
                    <a:lnT w="12700" cmpd="sng">
                      <a:solidFill>
                        <a:srgbClr val="404040"/>
                      </a:solidFill>
                    </a:lnT>
                    <a:lnB w="12700" cmpd="sng">
                      <a:solidFill>
                        <a:srgbClr val="404040"/>
                      </a:solidFill>
                    </a:lnB>
                    <a:lnTlToBr w="12700" cmpd="sng">
                      <a:noFill/>
                      <a:prstDash val="solid"/>
                    </a:lnTlToBr>
                    <a:lnBlToTr w="12700" cmpd="sng">
                      <a:noFill/>
                      <a:prstDash val="solid"/>
                    </a:lnBlToTr>
                    <a:solidFill>
                      <a:srgbClr val="A7BCCD"/>
                    </a:solidFill>
                  </a:tcPr>
                </a:tc>
                <a:tc>
                  <a:txBody>
                    <a:bodyPr/>
                    <a:lstStyle/>
                    <a:p>
                      <a:pPr algn="ctr"/>
                      <a:r>
                        <a:rPr lang="en-US"/>
                        <a:t>Q2</a:t>
                      </a:r>
                    </a:p>
                  </a:txBody>
                  <a:tcP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solidFill>
                      <a:srgbClr val="A7BCCD"/>
                    </a:solidFill>
                  </a:tcPr>
                </a:tc>
                <a:tc>
                  <a:txBody>
                    <a:bodyPr/>
                    <a:lstStyle/>
                    <a:p>
                      <a:pPr algn="ctr"/>
                      <a:r>
                        <a:rPr lang="en-US"/>
                        <a:t>Q3</a:t>
                      </a:r>
                    </a:p>
                  </a:txBody>
                  <a:tcP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solidFill>
                      <a:srgbClr val="A7BCCD"/>
                    </a:solidFill>
                  </a:tcPr>
                </a:tc>
                <a:tc>
                  <a:txBody>
                    <a:bodyPr/>
                    <a:lstStyle/>
                    <a:p>
                      <a:pPr algn="ctr"/>
                      <a:r>
                        <a:rPr lang="en-US"/>
                        <a:t>Q4</a:t>
                      </a:r>
                    </a:p>
                  </a:txBody>
                  <a:tcPr>
                    <a:lnL w="12700" cap="flat" cmpd="sng" algn="ctr">
                      <a:solidFill>
                        <a:srgbClr val="404040"/>
                      </a:solidFill>
                      <a:prstDash val="solid"/>
                      <a:round/>
                      <a:headEnd type="none" w="med" len="med"/>
                      <a:tailEnd type="none" w="med" len="med"/>
                    </a:lnL>
                    <a:lnR w="12700" cmpd="sng">
                      <a:solidFill>
                        <a:srgbClr val="404040"/>
                      </a:solid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solidFill>
                      <a:srgbClr val="A7BCCD"/>
                    </a:solidFill>
                  </a:tcPr>
                </a:tc>
                <a:extLst>
                  <a:ext uri="{0D108BD9-81ED-4DB2-BD59-A6C34878D82A}">
                    <a16:rowId xmlns:a16="http://schemas.microsoft.com/office/drawing/2014/main" val="1102412233"/>
                  </a:ext>
                </a:extLst>
              </a:tr>
            </a:tbl>
          </a:graphicData>
        </a:graphic>
      </p:graphicFrame>
      <p:sp>
        <p:nvSpPr>
          <p:cNvPr id="108" name="Rectangle 107">
            <a:extLst>
              <a:ext uri="{FF2B5EF4-FFF2-40B4-BE49-F238E27FC236}">
                <a16:creationId xmlns:a16="http://schemas.microsoft.com/office/drawing/2014/main" id="{77380015-0E62-4AB7-BA0C-741E6DF2FA06}"/>
              </a:ext>
            </a:extLst>
          </p:cNvPr>
          <p:cNvSpPr/>
          <p:nvPr/>
        </p:nvSpPr>
        <p:spPr>
          <a:xfrm>
            <a:off x="9188615" y="1675122"/>
            <a:ext cx="1504732" cy="41877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111" name="Straight Connector 110">
            <a:extLst>
              <a:ext uri="{FF2B5EF4-FFF2-40B4-BE49-F238E27FC236}">
                <a16:creationId xmlns:a16="http://schemas.microsoft.com/office/drawing/2014/main" id="{79A43F6E-4930-4848-B729-5F7207B877BE}"/>
              </a:ext>
            </a:extLst>
          </p:cNvPr>
          <p:cNvCxnSpPr>
            <a:cxnSpLocks/>
          </p:cNvCxnSpPr>
          <p:nvPr/>
        </p:nvCxnSpPr>
        <p:spPr>
          <a:xfrm>
            <a:off x="9167166" y="1776719"/>
            <a:ext cx="1478" cy="4273207"/>
          </a:xfrm>
          <a:prstGeom prst="line">
            <a:avLst/>
          </a:prstGeom>
          <a:noFill/>
          <a:ln w="9525" cap="flat" cmpd="sng" algn="ctr">
            <a:solidFill>
              <a:srgbClr val="A7BCCD"/>
            </a:solidFill>
            <a:prstDash val="dash"/>
            <a:miter lim="800000"/>
          </a:ln>
          <a:effectLst/>
        </p:spPr>
      </p:cxnSp>
      <p:sp>
        <p:nvSpPr>
          <p:cNvPr id="113" name="Rectangle 112">
            <a:extLst>
              <a:ext uri="{FF2B5EF4-FFF2-40B4-BE49-F238E27FC236}">
                <a16:creationId xmlns:a16="http://schemas.microsoft.com/office/drawing/2014/main" id="{1A98920F-BD6E-4ACA-9EDC-44A858134615}"/>
              </a:ext>
            </a:extLst>
          </p:cNvPr>
          <p:cNvSpPr/>
          <p:nvPr/>
        </p:nvSpPr>
        <p:spPr>
          <a:xfrm>
            <a:off x="10720221" y="1675122"/>
            <a:ext cx="1367496" cy="41877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4" name="Rectangle 113">
            <a:extLst>
              <a:ext uri="{FF2B5EF4-FFF2-40B4-BE49-F238E27FC236}">
                <a16:creationId xmlns:a16="http://schemas.microsoft.com/office/drawing/2014/main" id="{15A6FC48-4425-43DB-A488-04B8B9C1F777}"/>
              </a:ext>
            </a:extLst>
          </p:cNvPr>
          <p:cNvSpPr/>
          <p:nvPr/>
        </p:nvSpPr>
        <p:spPr>
          <a:xfrm>
            <a:off x="9175178" y="1329804"/>
            <a:ext cx="1531606" cy="324000"/>
          </a:xfrm>
          <a:prstGeom prst="rect">
            <a:avLst/>
          </a:prstGeom>
          <a:solidFill>
            <a:srgbClr val="404040"/>
          </a:solidFill>
          <a:ln w="28575" cap="flat" cmpd="sng" algn="ctr">
            <a:solidFill>
              <a:sysClr val="window" lastClr="FFFFFF"/>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Arial" panose="020B0604020202020204"/>
                <a:ea typeface="+mn-ea"/>
                <a:cs typeface="+mn-cs"/>
              </a:rPr>
              <a:t>2024</a:t>
            </a:r>
            <a:endParaRPr kumimoji="0" lang="en-US" sz="3200" b="1" i="0" u="none" strike="noStrike" kern="0" cap="none" spc="0" normalizeH="0" baseline="0" noProof="0">
              <a:ln>
                <a:noFill/>
              </a:ln>
              <a:solidFill>
                <a:prstClr val="white"/>
              </a:solidFill>
              <a:effectLst/>
              <a:uLnTx/>
              <a:uFillTx/>
              <a:latin typeface="Arial" panose="020B0604020202020204"/>
              <a:ea typeface="+mn-ea"/>
              <a:cs typeface="+mn-cs"/>
            </a:endParaRPr>
          </a:p>
        </p:txBody>
      </p:sp>
      <p:cxnSp>
        <p:nvCxnSpPr>
          <p:cNvPr id="116" name="Straight Connector 115">
            <a:extLst>
              <a:ext uri="{FF2B5EF4-FFF2-40B4-BE49-F238E27FC236}">
                <a16:creationId xmlns:a16="http://schemas.microsoft.com/office/drawing/2014/main" id="{F7C5FF1E-254D-42B8-9FA3-F88E4A3F5F5B}"/>
              </a:ext>
            </a:extLst>
          </p:cNvPr>
          <p:cNvCxnSpPr>
            <a:cxnSpLocks/>
          </p:cNvCxnSpPr>
          <p:nvPr/>
        </p:nvCxnSpPr>
        <p:spPr>
          <a:xfrm>
            <a:off x="10701911" y="1769627"/>
            <a:ext cx="1478" cy="4273207"/>
          </a:xfrm>
          <a:prstGeom prst="line">
            <a:avLst/>
          </a:prstGeom>
          <a:noFill/>
          <a:ln w="9525" cap="flat" cmpd="sng" algn="ctr">
            <a:solidFill>
              <a:srgbClr val="A7BCCD"/>
            </a:solidFill>
            <a:prstDash val="dash"/>
            <a:miter lim="800000"/>
          </a:ln>
          <a:effectLst/>
        </p:spPr>
      </p:cxnSp>
      <p:sp>
        <p:nvSpPr>
          <p:cNvPr id="117" name="Rectangle 116">
            <a:extLst>
              <a:ext uri="{FF2B5EF4-FFF2-40B4-BE49-F238E27FC236}">
                <a16:creationId xmlns:a16="http://schemas.microsoft.com/office/drawing/2014/main" id="{0FBA7BD2-85BE-484C-AE15-ED7177ED1C72}"/>
              </a:ext>
            </a:extLst>
          </p:cNvPr>
          <p:cNvSpPr/>
          <p:nvPr/>
        </p:nvSpPr>
        <p:spPr>
          <a:xfrm>
            <a:off x="2361046" y="2772454"/>
            <a:ext cx="992167" cy="597329"/>
          </a:xfrm>
          <a:prstGeom prst="rect">
            <a:avLst/>
          </a:prstGeom>
          <a:solidFill>
            <a:srgbClr val="8C29D3">
              <a:lumMod val="40000"/>
              <a:lumOff val="60000"/>
            </a:srgb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Published application materials (July)</a:t>
            </a:r>
            <a:endParaRPr kumimoji="0" lang="en-US" sz="1100" b="1" i="0" u="none" strike="noStrike" kern="0" cap="none" spc="0" normalizeH="0" baseline="0" noProof="0">
              <a:ln>
                <a:noFill/>
              </a:ln>
              <a:solidFill>
                <a:srgbClr val="404040"/>
              </a:solidFill>
              <a:effectLst/>
              <a:uLnTx/>
              <a:uFillTx/>
              <a:latin typeface="Arial"/>
              <a:ea typeface="+mn-ea"/>
              <a:cs typeface="+mn-cs"/>
            </a:endParaRPr>
          </a:p>
        </p:txBody>
      </p:sp>
      <p:sp>
        <p:nvSpPr>
          <p:cNvPr id="118" name="Rectangle 117">
            <a:extLst>
              <a:ext uri="{FF2B5EF4-FFF2-40B4-BE49-F238E27FC236}">
                <a16:creationId xmlns:a16="http://schemas.microsoft.com/office/drawing/2014/main" id="{B91AFEA2-1F76-4438-8AF0-867E2A88D797}"/>
              </a:ext>
            </a:extLst>
          </p:cNvPr>
          <p:cNvSpPr/>
          <p:nvPr/>
        </p:nvSpPr>
        <p:spPr>
          <a:xfrm>
            <a:off x="3620109" y="4070086"/>
            <a:ext cx="980984" cy="595668"/>
          </a:xfrm>
          <a:prstGeom prst="rect">
            <a:avLst/>
          </a:prstGeom>
          <a:solidFill>
            <a:schemeClr val="accent2">
              <a:lumMod val="40000"/>
              <a:lumOff val="60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mn-cs"/>
              </a:rPr>
              <a:t>Allocation letters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(Dec)</a:t>
            </a:r>
            <a:endParaRPr kumimoji="0" lang="en-US" sz="1100" b="1" i="0" u="none" strike="noStrike" kern="0" cap="none" spc="0" normalizeH="0" baseline="0" noProof="0">
              <a:ln>
                <a:noFill/>
              </a:ln>
              <a:solidFill>
                <a:srgbClr val="404040"/>
              </a:solidFill>
              <a:effectLst/>
              <a:uLnTx/>
              <a:uFillTx/>
              <a:latin typeface="Arial"/>
              <a:ea typeface="+mn-ea"/>
              <a:cs typeface="+mn-cs"/>
            </a:endParaRPr>
          </a:p>
        </p:txBody>
      </p:sp>
      <p:sp>
        <p:nvSpPr>
          <p:cNvPr id="119" name="Rectangle 118">
            <a:extLst>
              <a:ext uri="{FF2B5EF4-FFF2-40B4-BE49-F238E27FC236}">
                <a16:creationId xmlns:a16="http://schemas.microsoft.com/office/drawing/2014/main" id="{9F3CADC7-09B2-45F2-8D9B-63C760020DE2}"/>
              </a:ext>
            </a:extLst>
          </p:cNvPr>
          <p:cNvSpPr/>
          <p:nvPr/>
        </p:nvSpPr>
        <p:spPr>
          <a:xfrm>
            <a:off x="66659" y="2772454"/>
            <a:ext cx="2263037" cy="597329"/>
          </a:xfrm>
          <a:prstGeom prst="rect">
            <a:avLst/>
          </a:prstGeom>
          <a:solidFill>
            <a:srgbClr val="8C29D3">
              <a:lumMod val="40000"/>
              <a:lumOff val="60000"/>
            </a:srgb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347663"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Arial"/>
                <a:ea typeface="+mn-ea"/>
                <a:cs typeface="+mn-cs"/>
              </a:rPr>
              <a:t>Preparation of FR templates, instructions, guidance materials </a:t>
            </a:r>
            <a:endParaRPr kumimoji="0" lang="en-US" sz="1300" b="1" i="0" u="none" strike="noStrike" kern="0" cap="none" spc="0" normalizeH="0" baseline="0" noProof="0">
              <a:ln>
                <a:noFill/>
              </a:ln>
              <a:solidFill>
                <a:srgbClr val="404040"/>
              </a:solidFill>
              <a:effectLst/>
              <a:uLnTx/>
              <a:uFillTx/>
              <a:latin typeface="Arial"/>
              <a:ea typeface="+mn-ea"/>
              <a:cs typeface="+mn-cs"/>
            </a:endParaRPr>
          </a:p>
        </p:txBody>
      </p:sp>
      <p:grpSp>
        <p:nvGrpSpPr>
          <p:cNvPr id="120" name="Group 119">
            <a:extLst>
              <a:ext uri="{FF2B5EF4-FFF2-40B4-BE49-F238E27FC236}">
                <a16:creationId xmlns:a16="http://schemas.microsoft.com/office/drawing/2014/main" id="{A269982D-9A51-4911-A82E-C9C8B483C0F8}"/>
              </a:ext>
            </a:extLst>
          </p:cNvPr>
          <p:cNvGrpSpPr/>
          <p:nvPr/>
        </p:nvGrpSpPr>
        <p:grpSpPr>
          <a:xfrm>
            <a:off x="2175645" y="2150973"/>
            <a:ext cx="540000" cy="805652"/>
            <a:chOff x="2677017" y="3861502"/>
            <a:chExt cx="540000" cy="805652"/>
          </a:xfrm>
        </p:grpSpPr>
        <p:grpSp>
          <p:nvGrpSpPr>
            <p:cNvPr id="121" name="Group 120">
              <a:extLst>
                <a:ext uri="{FF2B5EF4-FFF2-40B4-BE49-F238E27FC236}">
                  <a16:creationId xmlns:a16="http://schemas.microsoft.com/office/drawing/2014/main" id="{1D0C9E45-4927-460B-BF8F-26A8B5EBF2E6}"/>
                </a:ext>
              </a:extLst>
            </p:cNvPr>
            <p:cNvGrpSpPr/>
            <p:nvPr/>
          </p:nvGrpSpPr>
          <p:grpSpPr>
            <a:xfrm>
              <a:off x="2677017" y="3861502"/>
              <a:ext cx="540000" cy="805652"/>
              <a:chOff x="9122961" y="2612200"/>
              <a:chExt cx="540000" cy="805652"/>
            </a:xfrm>
          </p:grpSpPr>
          <p:cxnSp>
            <p:nvCxnSpPr>
              <p:cNvPr id="123" name="Straight Connector 122">
                <a:extLst>
                  <a:ext uri="{FF2B5EF4-FFF2-40B4-BE49-F238E27FC236}">
                    <a16:creationId xmlns:a16="http://schemas.microsoft.com/office/drawing/2014/main" id="{F62825A8-C17F-4F2B-8807-F81F1968A340}"/>
                  </a:ext>
                </a:extLst>
              </p:cNvPr>
              <p:cNvCxnSpPr>
                <a:cxnSpLocks/>
                <a:stCxn id="125" idx="4"/>
                <a:endCxn id="124" idx="0"/>
              </p:cNvCxnSpPr>
              <p:nvPr/>
            </p:nvCxnSpPr>
            <p:spPr>
              <a:xfrm flipH="1">
                <a:off x="9391564" y="3152200"/>
                <a:ext cx="1397" cy="116167"/>
              </a:xfrm>
              <a:prstGeom prst="line">
                <a:avLst/>
              </a:prstGeom>
              <a:ln w="38100">
                <a:solidFill>
                  <a:schemeClr val="tx1"/>
                </a:solidFill>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124" name="Oval 123">
                <a:extLst>
                  <a:ext uri="{FF2B5EF4-FFF2-40B4-BE49-F238E27FC236}">
                    <a16:creationId xmlns:a16="http://schemas.microsoft.com/office/drawing/2014/main" id="{2663818E-A547-4A79-9689-49F74221594B}"/>
                  </a:ext>
                </a:extLst>
              </p:cNvPr>
              <p:cNvSpPr/>
              <p:nvPr/>
            </p:nvSpPr>
            <p:spPr>
              <a:xfrm>
                <a:off x="9316821" y="3268367"/>
                <a:ext cx="149485" cy="149485"/>
              </a:xfrm>
              <a:prstGeom prst="ellipse">
                <a:avLst/>
              </a:prstGeom>
              <a:solidFill>
                <a:schemeClr val="tx1"/>
              </a:solidFill>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5" name="Oval 124">
                <a:extLst>
                  <a:ext uri="{FF2B5EF4-FFF2-40B4-BE49-F238E27FC236}">
                    <a16:creationId xmlns:a16="http://schemas.microsoft.com/office/drawing/2014/main" id="{148265D9-8C29-4822-A79A-59663D94D38A}"/>
                  </a:ext>
                </a:extLst>
              </p:cNvPr>
              <p:cNvSpPr/>
              <p:nvPr/>
            </p:nvSpPr>
            <p:spPr>
              <a:xfrm>
                <a:off x="9122961" y="2612200"/>
                <a:ext cx="540000" cy="540000"/>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pic>
          <p:nvPicPr>
            <p:cNvPr id="122" name="Graphic 121" descr="Internet with solid fill">
              <a:extLst>
                <a:ext uri="{FF2B5EF4-FFF2-40B4-BE49-F238E27FC236}">
                  <a16:creationId xmlns:a16="http://schemas.microsoft.com/office/drawing/2014/main" id="{E84AE615-4204-438F-B875-2A41FF3AB0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17019" y="3902902"/>
              <a:ext cx="457200" cy="457200"/>
            </a:xfrm>
            <a:prstGeom prst="rect">
              <a:avLst/>
            </a:prstGeom>
          </p:spPr>
        </p:pic>
      </p:grpSp>
      <p:sp>
        <p:nvSpPr>
          <p:cNvPr id="126" name="Rectangle 125">
            <a:extLst>
              <a:ext uri="{FF2B5EF4-FFF2-40B4-BE49-F238E27FC236}">
                <a16:creationId xmlns:a16="http://schemas.microsoft.com/office/drawing/2014/main" id="{877BCBBF-01FE-44C2-88D3-9D9D4BCDB9FB}"/>
              </a:ext>
            </a:extLst>
          </p:cNvPr>
          <p:cNvSpPr/>
          <p:nvPr/>
        </p:nvSpPr>
        <p:spPr>
          <a:xfrm>
            <a:off x="2361047" y="3496893"/>
            <a:ext cx="2193494" cy="42054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19063" marR="0" lvl="0" indent="0" algn="l" defTabSz="914400" rtl="0" eaLnBrk="1" fontAlgn="auto" latinLnBrk="0" hangingPunct="1">
              <a:lnSpc>
                <a:spcPct val="100000"/>
              </a:lnSpc>
              <a:spcBef>
                <a:spcPts val="0"/>
              </a:spcBef>
              <a:spcAft>
                <a:spcPts val="0"/>
              </a:spcAft>
              <a:buClrTx/>
              <a:buSzTx/>
              <a:buFontTx/>
              <a:buNone/>
              <a:tabLst>
                <a:tab pos="1884363" algn="l"/>
              </a:tabLst>
              <a:defRPr/>
            </a:pPr>
            <a:r>
              <a:rPr kumimoji="0" lang="en-US" sz="1300" b="0" i="0" u="none" strike="noStrike" kern="1200" cap="none" spc="0" normalizeH="0" baseline="0" noProof="0">
                <a:ln>
                  <a:noFill/>
                </a:ln>
                <a:solidFill>
                  <a:prstClr val="black"/>
                </a:solidFill>
                <a:effectLst/>
                <a:uLnTx/>
                <a:uFillTx/>
                <a:latin typeface="Arial" panose="020B0604020202020204"/>
                <a:ea typeface="+mn-ea"/>
                <a:cs typeface="+mn-cs"/>
              </a:rPr>
              <a:t>E-learnings/Webinars/</a:t>
            </a:r>
          </a:p>
          <a:p>
            <a:pPr marL="119063"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Arial" panose="020B0604020202020204"/>
                <a:ea typeface="+mn-ea"/>
                <a:cs typeface="+mn-cs"/>
              </a:rPr>
              <a:t>Trainings </a:t>
            </a:r>
            <a:r>
              <a:rPr kumimoji="0" lang="en-US" sz="1100" b="0" i="0" u="none" strike="noStrike" kern="1200" cap="none" spc="0" normalizeH="0" baseline="0" noProof="0">
                <a:ln>
                  <a:noFill/>
                </a:ln>
                <a:solidFill>
                  <a:prstClr val="black"/>
                </a:solidFill>
                <a:effectLst/>
                <a:uLnTx/>
                <a:uFillTx/>
                <a:latin typeface="Arial" panose="020B0604020202020204"/>
                <a:ea typeface="+mn-ea"/>
                <a:cs typeface="+mn-cs"/>
              </a:rPr>
              <a:t>(Sept-Dec)</a:t>
            </a:r>
            <a:endParaRPr kumimoji="0" lang="en-US" sz="13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5" name="Arrow: Pentagon 144">
            <a:extLst>
              <a:ext uri="{FF2B5EF4-FFF2-40B4-BE49-F238E27FC236}">
                <a16:creationId xmlns:a16="http://schemas.microsoft.com/office/drawing/2014/main" id="{60898DDA-4940-4D0B-80E1-CADF97D335F0}"/>
              </a:ext>
            </a:extLst>
          </p:cNvPr>
          <p:cNvSpPr/>
          <p:nvPr/>
        </p:nvSpPr>
        <p:spPr>
          <a:xfrm>
            <a:off x="5150498" y="4665753"/>
            <a:ext cx="5597132" cy="468422"/>
          </a:xfrm>
          <a:prstGeom prst="homePlate">
            <a:avLst/>
          </a:prstGeom>
          <a:gradFill flip="none" rotWithShape="1">
            <a:gsLst>
              <a:gs pos="0">
                <a:schemeClr val="accent3"/>
              </a:gs>
              <a:gs pos="50000">
                <a:schemeClr val="accent3">
                  <a:lumMod val="60000"/>
                  <a:lumOff val="40000"/>
                </a:schemeClr>
              </a:gs>
              <a:gs pos="100000">
                <a:schemeClr val="accent3">
                  <a:lumMod val="40000"/>
                  <a:lumOff val="60000"/>
                  <a:tint val="23500"/>
                  <a:satMod val="160000"/>
                </a:schemeClr>
              </a:gs>
            </a:gsLst>
            <a:lin ang="0" scaled="1"/>
            <a:tileRect/>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Funding Request Submissions (from March) </a:t>
            </a: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 TRP review windows</a:t>
            </a:r>
          </a:p>
        </p:txBody>
      </p:sp>
      <p:sp>
        <p:nvSpPr>
          <p:cNvPr id="151" name="Arrow: Pentagon 150">
            <a:extLst>
              <a:ext uri="{FF2B5EF4-FFF2-40B4-BE49-F238E27FC236}">
                <a16:creationId xmlns:a16="http://schemas.microsoft.com/office/drawing/2014/main" id="{FA6AA26F-6D26-4CA0-8ED9-D40AB8BCD250}"/>
              </a:ext>
            </a:extLst>
          </p:cNvPr>
          <p:cNvSpPr/>
          <p:nvPr/>
        </p:nvSpPr>
        <p:spPr>
          <a:xfrm>
            <a:off x="5853231" y="5472505"/>
            <a:ext cx="5677353" cy="468422"/>
          </a:xfrm>
          <a:prstGeom prst="homePlate">
            <a:avLst/>
          </a:prstGeom>
          <a:solidFill>
            <a:schemeClr val="accent4">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Grant-making activities</a:t>
            </a:r>
          </a:p>
        </p:txBody>
      </p:sp>
      <p:sp>
        <p:nvSpPr>
          <p:cNvPr id="152" name="Arrow: Pentagon 151">
            <a:extLst>
              <a:ext uri="{FF2B5EF4-FFF2-40B4-BE49-F238E27FC236}">
                <a16:creationId xmlns:a16="http://schemas.microsoft.com/office/drawing/2014/main" id="{C0377FA0-6478-4774-9EEF-AFD5BC2DFB68}"/>
              </a:ext>
            </a:extLst>
          </p:cNvPr>
          <p:cNvSpPr/>
          <p:nvPr/>
        </p:nvSpPr>
        <p:spPr>
          <a:xfrm>
            <a:off x="9172827" y="6076167"/>
            <a:ext cx="2913412" cy="468422"/>
          </a:xfrm>
          <a:prstGeom prst="homePlate">
            <a:avLst/>
          </a:prstGeom>
          <a:solidFill>
            <a:schemeClr val="accent5">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663"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Grant Implementation</a:t>
            </a:r>
          </a:p>
        </p:txBody>
      </p:sp>
      <p:grpSp>
        <p:nvGrpSpPr>
          <p:cNvPr id="169" name="Group 168">
            <a:extLst>
              <a:ext uri="{FF2B5EF4-FFF2-40B4-BE49-F238E27FC236}">
                <a16:creationId xmlns:a16="http://schemas.microsoft.com/office/drawing/2014/main" id="{FC10173A-F393-43F8-9362-BD5461DE837C}"/>
              </a:ext>
            </a:extLst>
          </p:cNvPr>
          <p:cNvGrpSpPr/>
          <p:nvPr/>
        </p:nvGrpSpPr>
        <p:grpSpPr>
          <a:xfrm>
            <a:off x="141338" y="5300454"/>
            <a:ext cx="4217122" cy="1489065"/>
            <a:chOff x="141338" y="5300454"/>
            <a:chExt cx="4217122" cy="1489065"/>
          </a:xfrm>
        </p:grpSpPr>
        <p:sp>
          <p:nvSpPr>
            <p:cNvPr id="170" name="Rectangle 169">
              <a:extLst>
                <a:ext uri="{FF2B5EF4-FFF2-40B4-BE49-F238E27FC236}">
                  <a16:creationId xmlns:a16="http://schemas.microsoft.com/office/drawing/2014/main" id="{09ECB443-9A67-42FE-AF17-6B2D6932733C}"/>
                </a:ext>
              </a:extLst>
            </p:cNvPr>
            <p:cNvSpPr/>
            <p:nvPr/>
          </p:nvSpPr>
          <p:spPr>
            <a:xfrm>
              <a:off x="141338" y="5500026"/>
              <a:ext cx="4217122" cy="1284822"/>
            </a:xfrm>
            <a:prstGeom prst="rect">
              <a:avLst/>
            </a:prstGeom>
            <a:solidFill>
              <a:sysClr val="window" lastClr="FFFFFF"/>
            </a:solidFill>
            <a:ln w="12700" cap="flat" cmpd="sng" algn="ctr">
              <a:solidFill>
                <a:sysClr val="window" lastClr="FFFFFF">
                  <a:lumMod val="6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cxnSp>
          <p:nvCxnSpPr>
            <p:cNvPr id="171" name="Straight Connector 170">
              <a:extLst>
                <a:ext uri="{FF2B5EF4-FFF2-40B4-BE49-F238E27FC236}">
                  <a16:creationId xmlns:a16="http://schemas.microsoft.com/office/drawing/2014/main" id="{FAE3139B-9837-4EA0-997D-BC18B275724D}"/>
                </a:ext>
              </a:extLst>
            </p:cNvPr>
            <p:cNvCxnSpPr>
              <a:cxnSpLocks/>
            </p:cNvCxnSpPr>
            <p:nvPr/>
          </p:nvCxnSpPr>
          <p:spPr>
            <a:xfrm flipH="1">
              <a:off x="4222243" y="5300454"/>
              <a:ext cx="7401" cy="414000"/>
            </a:xfrm>
            <a:prstGeom prst="line">
              <a:avLst/>
            </a:prstGeom>
            <a:noFill/>
            <a:ln w="6350" cap="flat" cmpd="sng" algn="ctr">
              <a:noFill/>
              <a:prstDash val="solid"/>
              <a:miter lim="800000"/>
            </a:ln>
            <a:effectLst/>
          </p:spPr>
        </p:cxnSp>
        <p:sp>
          <p:nvSpPr>
            <p:cNvPr id="172" name="TextBox 171">
              <a:extLst>
                <a:ext uri="{FF2B5EF4-FFF2-40B4-BE49-F238E27FC236}">
                  <a16:creationId xmlns:a16="http://schemas.microsoft.com/office/drawing/2014/main" id="{B9477118-428C-4C0D-9DDA-E02D8C3E89EB}"/>
                </a:ext>
              </a:extLst>
            </p:cNvPr>
            <p:cNvSpPr txBox="1"/>
            <p:nvPr/>
          </p:nvSpPr>
          <p:spPr>
            <a:xfrm>
              <a:off x="198410" y="5317597"/>
              <a:ext cx="723111" cy="276999"/>
            </a:xfrm>
            <a:prstGeom prst="rect">
              <a:avLst/>
            </a:prstGeom>
            <a:solidFill>
              <a:sysClr val="window" lastClr="FFFF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rPr>
                <a:t>Legend</a:t>
              </a:r>
            </a:p>
          </p:txBody>
        </p:sp>
        <p:grpSp>
          <p:nvGrpSpPr>
            <p:cNvPr id="173" name="Group 172">
              <a:extLst>
                <a:ext uri="{FF2B5EF4-FFF2-40B4-BE49-F238E27FC236}">
                  <a16:creationId xmlns:a16="http://schemas.microsoft.com/office/drawing/2014/main" id="{97D95AC0-1CE7-4F1A-8572-BADC10C86C45}"/>
                </a:ext>
              </a:extLst>
            </p:cNvPr>
            <p:cNvGrpSpPr/>
            <p:nvPr/>
          </p:nvGrpSpPr>
          <p:grpSpPr>
            <a:xfrm>
              <a:off x="2405565" y="6029213"/>
              <a:ext cx="1214544" cy="169277"/>
              <a:chOff x="3642634" y="6247679"/>
              <a:chExt cx="1214544" cy="169277"/>
            </a:xfrm>
          </p:grpSpPr>
          <p:sp>
            <p:nvSpPr>
              <p:cNvPr id="190" name="Oval 189">
                <a:extLst>
                  <a:ext uri="{FF2B5EF4-FFF2-40B4-BE49-F238E27FC236}">
                    <a16:creationId xmlns:a16="http://schemas.microsoft.com/office/drawing/2014/main" id="{4374BE01-38C3-47E3-B90D-660039E0A5DC}"/>
                  </a:ext>
                </a:extLst>
              </p:cNvPr>
              <p:cNvSpPr/>
              <p:nvPr/>
            </p:nvSpPr>
            <p:spPr>
              <a:xfrm>
                <a:off x="3642634" y="6249276"/>
                <a:ext cx="144000" cy="144000"/>
              </a:xfrm>
              <a:prstGeom prst="ellipse">
                <a:avLst/>
              </a:prstGeom>
              <a:solidFill>
                <a:srgbClr val="0070C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91" name="TextBox 190">
                <a:extLst>
                  <a:ext uri="{FF2B5EF4-FFF2-40B4-BE49-F238E27FC236}">
                    <a16:creationId xmlns:a16="http://schemas.microsoft.com/office/drawing/2014/main" id="{3B94C22A-ED70-4F71-B02E-0F09142839BA}"/>
                  </a:ext>
                </a:extLst>
              </p:cNvPr>
              <p:cNvSpPr txBox="1"/>
              <p:nvPr/>
            </p:nvSpPr>
            <p:spPr>
              <a:xfrm>
                <a:off x="3869728" y="6247679"/>
                <a:ext cx="987450" cy="1692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Board Meetings</a:t>
                </a:r>
              </a:p>
            </p:txBody>
          </p:sp>
        </p:grpSp>
        <p:grpSp>
          <p:nvGrpSpPr>
            <p:cNvPr id="174" name="Group 173">
              <a:extLst>
                <a:ext uri="{FF2B5EF4-FFF2-40B4-BE49-F238E27FC236}">
                  <a16:creationId xmlns:a16="http://schemas.microsoft.com/office/drawing/2014/main" id="{097A5BA3-B0CA-42AB-8BEE-F2018625E586}"/>
                </a:ext>
              </a:extLst>
            </p:cNvPr>
            <p:cNvGrpSpPr/>
            <p:nvPr/>
          </p:nvGrpSpPr>
          <p:grpSpPr>
            <a:xfrm>
              <a:off x="285855" y="5609047"/>
              <a:ext cx="2158393" cy="253916"/>
              <a:chOff x="12262174" y="3231742"/>
              <a:chExt cx="2158393" cy="253916"/>
            </a:xfrm>
          </p:grpSpPr>
          <p:sp>
            <p:nvSpPr>
              <p:cNvPr id="188" name="TextBox 187">
                <a:extLst>
                  <a:ext uri="{FF2B5EF4-FFF2-40B4-BE49-F238E27FC236}">
                    <a16:creationId xmlns:a16="http://schemas.microsoft.com/office/drawing/2014/main" id="{9FBAC8A9-18E1-4353-A335-83331091B69B}"/>
                  </a:ext>
                </a:extLst>
              </p:cNvPr>
              <p:cNvSpPr txBox="1"/>
              <p:nvPr/>
            </p:nvSpPr>
            <p:spPr>
              <a:xfrm>
                <a:off x="12417534" y="3231742"/>
                <a:ext cx="2003033" cy="253916"/>
              </a:xfrm>
              <a:prstGeom prst="rect">
                <a:avLst/>
              </a:prstGeom>
              <a:noFill/>
            </p:spPr>
            <p:txBody>
              <a:bodyPr wrap="square" rtlCol="0">
                <a:spAutoFit/>
              </a:bodyPr>
              <a:lstStyle/>
              <a:p>
                <a:pPr marL="0" marR="0" lvl="0" indent="0" algn="l" defTabSz="1128998" rtl="0" eaLnBrk="1" fontAlgn="auto" latinLnBrk="0" hangingPunct="1">
                  <a:lnSpc>
                    <a:spcPct val="100000"/>
                  </a:lnSpc>
                  <a:spcBef>
                    <a:spcPts val="200"/>
                  </a:spcBef>
                  <a:spcAft>
                    <a:spcPts val="200"/>
                  </a:spcAft>
                  <a:buClrTx/>
                  <a:buSzTx/>
                  <a:buFontTx/>
                  <a:buNone/>
                  <a:tabLst/>
                  <a:defRPr/>
                </a:pPr>
                <a:r>
                  <a:rPr kumimoji="0" lang="en-US" sz="1050" b="0" i="0" u="none" strike="noStrike" kern="0" cap="none" spc="0" normalizeH="0" baseline="0" noProof="0">
                    <a:ln>
                      <a:noFill/>
                    </a:ln>
                    <a:solidFill>
                      <a:prstClr val="black"/>
                    </a:solidFill>
                    <a:effectLst/>
                    <a:uLnTx/>
                    <a:uFillTx/>
                    <a:latin typeface="Arial"/>
                    <a:ea typeface="+mn-ea"/>
                    <a:cs typeface="Arial" panose="020B0604020202020204" pitchFamily="34" charset="0"/>
                  </a:rPr>
                  <a:t>FR application materials</a:t>
                </a:r>
                <a:endParaRPr kumimoji="0" lang="en-US" sz="400" b="0" i="0" u="none" strike="noStrike" kern="0" cap="none" spc="0" normalizeH="0" baseline="0" noProof="0">
                  <a:ln>
                    <a:noFill/>
                  </a:ln>
                  <a:solidFill>
                    <a:prstClr val="black"/>
                  </a:solidFill>
                  <a:effectLst/>
                  <a:uLnTx/>
                  <a:uFillTx/>
                  <a:latin typeface="Arial"/>
                  <a:ea typeface="+mn-ea"/>
                  <a:cs typeface="Arial" panose="020B0604020202020204" pitchFamily="34" charset="0"/>
                </a:endParaRPr>
              </a:p>
            </p:txBody>
          </p:sp>
          <p:sp>
            <p:nvSpPr>
              <p:cNvPr id="189" name="Rectangle 188">
                <a:extLst>
                  <a:ext uri="{FF2B5EF4-FFF2-40B4-BE49-F238E27FC236}">
                    <a16:creationId xmlns:a16="http://schemas.microsoft.com/office/drawing/2014/main" id="{93C75164-214E-4961-8131-091AC7B3EB0E}"/>
                  </a:ext>
                </a:extLst>
              </p:cNvPr>
              <p:cNvSpPr/>
              <p:nvPr/>
            </p:nvSpPr>
            <p:spPr>
              <a:xfrm flipV="1">
                <a:off x="12262174" y="3301454"/>
                <a:ext cx="204262" cy="11449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Arial"/>
                  <a:ea typeface="+mn-ea"/>
                  <a:cs typeface="Arial"/>
                </a:endParaRPr>
              </a:p>
            </p:txBody>
          </p:sp>
        </p:grpSp>
        <p:grpSp>
          <p:nvGrpSpPr>
            <p:cNvPr id="175" name="Group 174">
              <a:extLst>
                <a:ext uri="{FF2B5EF4-FFF2-40B4-BE49-F238E27FC236}">
                  <a16:creationId xmlns:a16="http://schemas.microsoft.com/office/drawing/2014/main" id="{2F570DED-24BD-4CB8-9D84-73EEA9AF1822}"/>
                </a:ext>
              </a:extLst>
            </p:cNvPr>
            <p:cNvGrpSpPr/>
            <p:nvPr/>
          </p:nvGrpSpPr>
          <p:grpSpPr>
            <a:xfrm>
              <a:off x="285855" y="5836186"/>
              <a:ext cx="1367230" cy="253916"/>
              <a:chOff x="12262174" y="3452198"/>
              <a:chExt cx="1367230" cy="253916"/>
            </a:xfrm>
          </p:grpSpPr>
          <p:sp>
            <p:nvSpPr>
              <p:cNvPr id="186" name="Rectangle 185">
                <a:extLst>
                  <a:ext uri="{FF2B5EF4-FFF2-40B4-BE49-F238E27FC236}">
                    <a16:creationId xmlns:a16="http://schemas.microsoft.com/office/drawing/2014/main" id="{A715DAD0-E01E-456D-805A-BDDD48F1B453}"/>
                  </a:ext>
                </a:extLst>
              </p:cNvPr>
              <p:cNvSpPr/>
              <p:nvPr/>
            </p:nvSpPr>
            <p:spPr>
              <a:xfrm flipV="1">
                <a:off x="12262174" y="3521910"/>
                <a:ext cx="204262" cy="114493"/>
              </a:xfrm>
              <a:prstGeom prst="rect">
                <a:avLst/>
              </a:prstGeom>
              <a:solidFill>
                <a:schemeClr val="accent2">
                  <a:lumMod val="40000"/>
                  <a:lumOff val="60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93663"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ea typeface="+mn-ea"/>
                  <a:cs typeface="+mn-cs"/>
                </a:endParaRPr>
              </a:p>
            </p:txBody>
          </p:sp>
          <p:sp>
            <p:nvSpPr>
              <p:cNvPr id="187" name="TextBox 186">
                <a:extLst>
                  <a:ext uri="{FF2B5EF4-FFF2-40B4-BE49-F238E27FC236}">
                    <a16:creationId xmlns:a16="http://schemas.microsoft.com/office/drawing/2014/main" id="{ECD2BA6D-7924-4FCD-8B6B-1345E6052F09}"/>
                  </a:ext>
                </a:extLst>
              </p:cNvPr>
              <p:cNvSpPr txBox="1"/>
              <p:nvPr/>
            </p:nvSpPr>
            <p:spPr>
              <a:xfrm>
                <a:off x="12417533" y="3452198"/>
                <a:ext cx="1211871" cy="253916"/>
              </a:xfrm>
              <a:prstGeom prst="rect">
                <a:avLst/>
              </a:prstGeom>
              <a:noFill/>
            </p:spPr>
            <p:txBody>
              <a:bodyPr wrap="square" rtlCol="0">
                <a:spAutoFit/>
              </a:bodyPr>
              <a:lstStyle/>
              <a:p>
                <a:pPr marL="0" marR="0" lvl="0" indent="0" algn="l" defTabSz="1128998" rtl="0" eaLnBrk="1" fontAlgn="auto" latinLnBrk="0" hangingPunct="1">
                  <a:lnSpc>
                    <a:spcPct val="100000"/>
                  </a:lnSpc>
                  <a:spcBef>
                    <a:spcPts val="200"/>
                  </a:spcBef>
                  <a:spcAft>
                    <a:spcPts val="200"/>
                  </a:spcAft>
                  <a:buClrTx/>
                  <a:buSzTx/>
                  <a:buFontTx/>
                  <a:buNone/>
                  <a:tabLst/>
                  <a:defRPr/>
                </a:pPr>
                <a:r>
                  <a:rPr kumimoji="0" lang="en-US" sz="1050" b="0" i="0" u="none" strike="noStrike" kern="0" cap="none" spc="0" normalizeH="0" baseline="0" noProof="0">
                    <a:ln>
                      <a:noFill/>
                    </a:ln>
                    <a:solidFill>
                      <a:prstClr val="black"/>
                    </a:solidFill>
                    <a:effectLst/>
                    <a:uLnTx/>
                    <a:uFillTx/>
                    <a:latin typeface="Arial"/>
                    <a:ea typeface="+mn-ea"/>
                    <a:cs typeface="Arial" panose="020B0604020202020204" pitchFamily="34" charset="0"/>
                  </a:rPr>
                  <a:t>Allocation letters</a:t>
                </a:r>
                <a:endParaRPr kumimoji="0" lang="en-US" sz="400" b="0" i="0" u="none" strike="noStrike" kern="0" cap="none" spc="0" normalizeH="0" baseline="0" noProof="0">
                  <a:ln>
                    <a:noFill/>
                  </a:ln>
                  <a:solidFill>
                    <a:prstClr val="black"/>
                  </a:solidFill>
                  <a:effectLst/>
                  <a:uLnTx/>
                  <a:uFillTx/>
                  <a:latin typeface="Arial"/>
                  <a:ea typeface="+mn-ea"/>
                  <a:cs typeface="Arial" panose="020B0604020202020204" pitchFamily="34" charset="0"/>
                </a:endParaRPr>
              </a:p>
            </p:txBody>
          </p:sp>
        </p:grpSp>
        <p:grpSp>
          <p:nvGrpSpPr>
            <p:cNvPr id="176" name="Group 175">
              <a:extLst>
                <a:ext uri="{FF2B5EF4-FFF2-40B4-BE49-F238E27FC236}">
                  <a16:creationId xmlns:a16="http://schemas.microsoft.com/office/drawing/2014/main" id="{51E65D55-60DF-4278-AF0A-97BFD1EEF79A}"/>
                </a:ext>
              </a:extLst>
            </p:cNvPr>
            <p:cNvGrpSpPr/>
            <p:nvPr/>
          </p:nvGrpSpPr>
          <p:grpSpPr>
            <a:xfrm>
              <a:off x="273810" y="6075790"/>
              <a:ext cx="1909388" cy="253916"/>
              <a:chOff x="12123947" y="3770259"/>
              <a:chExt cx="1909388" cy="253916"/>
            </a:xfrm>
          </p:grpSpPr>
          <p:sp>
            <p:nvSpPr>
              <p:cNvPr id="184" name="Rectangle 183">
                <a:extLst>
                  <a:ext uri="{FF2B5EF4-FFF2-40B4-BE49-F238E27FC236}">
                    <a16:creationId xmlns:a16="http://schemas.microsoft.com/office/drawing/2014/main" id="{9F4ECCE1-D742-498B-BC56-8FF8E98F5418}"/>
                  </a:ext>
                </a:extLst>
              </p:cNvPr>
              <p:cNvSpPr/>
              <p:nvPr/>
            </p:nvSpPr>
            <p:spPr>
              <a:xfrm flipV="1">
                <a:off x="12123947" y="3839971"/>
                <a:ext cx="204262" cy="11449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a:ea typeface="+mn-ea"/>
                  <a:cs typeface="Arial"/>
                </a:endParaRPr>
              </a:p>
            </p:txBody>
          </p:sp>
          <p:sp>
            <p:nvSpPr>
              <p:cNvPr id="185" name="TextBox 184">
                <a:extLst>
                  <a:ext uri="{FF2B5EF4-FFF2-40B4-BE49-F238E27FC236}">
                    <a16:creationId xmlns:a16="http://schemas.microsoft.com/office/drawing/2014/main" id="{42147A03-1FED-47ED-95F5-FA4765DC8CE9}"/>
                  </a:ext>
                </a:extLst>
              </p:cNvPr>
              <p:cNvSpPr txBox="1"/>
              <p:nvPr/>
            </p:nvSpPr>
            <p:spPr>
              <a:xfrm>
                <a:off x="12279306" y="3770259"/>
                <a:ext cx="1754029" cy="253916"/>
              </a:xfrm>
              <a:prstGeom prst="rect">
                <a:avLst/>
              </a:prstGeom>
              <a:noFill/>
            </p:spPr>
            <p:txBody>
              <a:bodyPr wrap="square" rtlCol="0">
                <a:spAutoFit/>
              </a:bodyPr>
              <a:lstStyle/>
              <a:p>
                <a:pPr marL="0" marR="0" lvl="0" indent="0" algn="l" defTabSz="1128998" rtl="0" eaLnBrk="1" fontAlgn="auto" latinLnBrk="0" hangingPunct="1">
                  <a:lnSpc>
                    <a:spcPct val="100000"/>
                  </a:lnSpc>
                  <a:spcBef>
                    <a:spcPts val="200"/>
                  </a:spcBef>
                  <a:spcAft>
                    <a:spcPts val="200"/>
                  </a:spcAft>
                  <a:buClrTx/>
                  <a:buSzTx/>
                  <a:buFontTx/>
                  <a:buNone/>
                  <a:tabLst/>
                  <a:defRPr/>
                </a:pPr>
                <a:r>
                  <a:rPr kumimoji="0" lang="en-US" sz="1050" b="0" i="0" u="none" strike="noStrike" kern="0" cap="none" spc="0" normalizeH="0" baseline="0" noProof="0">
                    <a:ln>
                      <a:noFill/>
                    </a:ln>
                    <a:solidFill>
                      <a:prstClr val="black"/>
                    </a:solidFill>
                    <a:effectLst/>
                    <a:uLnTx/>
                    <a:uFillTx/>
                    <a:latin typeface="Arial"/>
                    <a:ea typeface="+mn-ea"/>
                    <a:cs typeface="Arial" panose="020B0604020202020204" pitchFamily="34" charset="0"/>
                  </a:rPr>
                  <a:t>FR submission and review</a:t>
                </a:r>
                <a:endParaRPr kumimoji="0" lang="en-US" sz="400" b="0" i="0" u="none" strike="noStrike" kern="0" cap="none" spc="0" normalizeH="0" baseline="0" noProof="0">
                  <a:ln>
                    <a:noFill/>
                  </a:ln>
                  <a:solidFill>
                    <a:prstClr val="black"/>
                  </a:solidFill>
                  <a:effectLst/>
                  <a:uLnTx/>
                  <a:uFillTx/>
                  <a:latin typeface="Arial"/>
                  <a:ea typeface="+mn-ea"/>
                  <a:cs typeface="Arial" panose="020B0604020202020204" pitchFamily="34" charset="0"/>
                </a:endParaRPr>
              </a:p>
            </p:txBody>
          </p:sp>
        </p:grpSp>
        <p:cxnSp>
          <p:nvCxnSpPr>
            <p:cNvPr id="177" name="Straight Connector 176">
              <a:extLst>
                <a:ext uri="{FF2B5EF4-FFF2-40B4-BE49-F238E27FC236}">
                  <a16:creationId xmlns:a16="http://schemas.microsoft.com/office/drawing/2014/main" id="{086B761D-3E02-40D4-8168-F5E98914BF2A}"/>
                </a:ext>
              </a:extLst>
            </p:cNvPr>
            <p:cNvCxnSpPr>
              <a:cxnSpLocks/>
            </p:cNvCxnSpPr>
            <p:nvPr/>
          </p:nvCxnSpPr>
          <p:spPr>
            <a:xfrm>
              <a:off x="2224531" y="5768541"/>
              <a:ext cx="0" cy="849564"/>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BAD5DD5B-220C-4B33-B384-B313CF46666E}"/>
                </a:ext>
              </a:extLst>
            </p:cNvPr>
            <p:cNvSpPr txBox="1"/>
            <p:nvPr/>
          </p:nvSpPr>
          <p:spPr>
            <a:xfrm>
              <a:off x="424945" y="6339047"/>
              <a:ext cx="1071876" cy="253916"/>
            </a:xfrm>
            <a:prstGeom prst="rect">
              <a:avLst/>
            </a:prstGeom>
            <a:noFill/>
          </p:spPr>
          <p:txBody>
            <a:bodyPr wrap="square" rtlCol="0">
              <a:spAutoFit/>
            </a:bodyPr>
            <a:lstStyle/>
            <a:p>
              <a:pPr marL="0" marR="0" lvl="0" indent="0" algn="l" defTabSz="1128998" rtl="0" eaLnBrk="1" fontAlgn="auto" latinLnBrk="0" hangingPunct="1">
                <a:lnSpc>
                  <a:spcPct val="100000"/>
                </a:lnSpc>
                <a:spcBef>
                  <a:spcPts val="200"/>
                </a:spcBef>
                <a:spcAft>
                  <a:spcPts val="200"/>
                </a:spcAft>
                <a:buClrTx/>
                <a:buSzTx/>
                <a:buFontTx/>
                <a:buNone/>
                <a:tabLst/>
                <a:defRPr/>
              </a:pPr>
              <a:r>
                <a:rPr kumimoji="0" lang="en-US" sz="1050" b="0" i="0" u="none" strike="noStrike" kern="0" cap="none" spc="0" normalizeH="0" baseline="0" noProof="0">
                  <a:ln>
                    <a:noFill/>
                  </a:ln>
                  <a:solidFill>
                    <a:prstClr val="black"/>
                  </a:solidFill>
                  <a:effectLst/>
                  <a:uLnTx/>
                  <a:uFillTx/>
                  <a:latin typeface="Arial"/>
                  <a:ea typeface="+mn-ea"/>
                  <a:cs typeface="Arial" panose="020B0604020202020204" pitchFamily="34" charset="0"/>
                </a:rPr>
                <a:t>Grant-making</a:t>
              </a:r>
              <a:endParaRPr kumimoji="0" lang="en-US" sz="400" b="0" i="0" u="none" strike="noStrike" kern="0" cap="none" spc="0" normalizeH="0" baseline="0" noProof="0">
                <a:ln>
                  <a:noFill/>
                </a:ln>
                <a:solidFill>
                  <a:prstClr val="black"/>
                </a:solidFill>
                <a:effectLst/>
                <a:uLnTx/>
                <a:uFillTx/>
                <a:latin typeface="Arial"/>
                <a:ea typeface="+mn-ea"/>
                <a:cs typeface="Arial" panose="020B0604020202020204" pitchFamily="34" charset="0"/>
              </a:endParaRPr>
            </a:p>
          </p:txBody>
        </p:sp>
        <p:sp>
          <p:nvSpPr>
            <p:cNvPr id="179" name="Rectangle 178">
              <a:extLst>
                <a:ext uri="{FF2B5EF4-FFF2-40B4-BE49-F238E27FC236}">
                  <a16:creationId xmlns:a16="http://schemas.microsoft.com/office/drawing/2014/main" id="{7868AEA7-F267-4330-937B-DD48547E61E0}"/>
                </a:ext>
              </a:extLst>
            </p:cNvPr>
            <p:cNvSpPr/>
            <p:nvPr/>
          </p:nvSpPr>
          <p:spPr>
            <a:xfrm flipV="1">
              <a:off x="282282" y="6400284"/>
              <a:ext cx="204262" cy="11449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Arial"/>
                <a:ea typeface="+mn-ea"/>
                <a:cs typeface="Arial"/>
              </a:endParaRPr>
            </a:p>
          </p:txBody>
        </p:sp>
        <p:sp>
          <p:nvSpPr>
            <p:cNvPr id="180" name="TextBox 179">
              <a:extLst>
                <a:ext uri="{FF2B5EF4-FFF2-40B4-BE49-F238E27FC236}">
                  <a16:creationId xmlns:a16="http://schemas.microsoft.com/office/drawing/2014/main" id="{622C9154-D2FD-4B72-9EAF-CDF9FFFDB22C}"/>
                </a:ext>
              </a:extLst>
            </p:cNvPr>
            <p:cNvSpPr txBox="1"/>
            <p:nvPr/>
          </p:nvSpPr>
          <p:spPr>
            <a:xfrm>
              <a:off x="424945" y="6535603"/>
              <a:ext cx="1530951" cy="253916"/>
            </a:xfrm>
            <a:prstGeom prst="rect">
              <a:avLst/>
            </a:prstGeom>
            <a:noFill/>
          </p:spPr>
          <p:txBody>
            <a:bodyPr wrap="square" rtlCol="0">
              <a:spAutoFit/>
            </a:bodyPr>
            <a:lstStyle/>
            <a:p>
              <a:pPr marL="0" marR="0" lvl="0" indent="0" algn="l" defTabSz="1128998" rtl="0" eaLnBrk="1" fontAlgn="auto" latinLnBrk="0" hangingPunct="1">
                <a:lnSpc>
                  <a:spcPct val="100000"/>
                </a:lnSpc>
                <a:spcBef>
                  <a:spcPts val="200"/>
                </a:spcBef>
                <a:spcAft>
                  <a:spcPts val="200"/>
                </a:spcAft>
                <a:buClrTx/>
                <a:buSzTx/>
                <a:buFontTx/>
                <a:buNone/>
                <a:tabLst/>
                <a:defRPr/>
              </a:pPr>
              <a:r>
                <a:rPr kumimoji="0" lang="en-US" sz="1050" b="0" i="0" u="none" strike="noStrike" kern="0" cap="none" spc="0" normalizeH="0" baseline="0" noProof="0">
                  <a:ln>
                    <a:noFill/>
                  </a:ln>
                  <a:solidFill>
                    <a:prstClr val="black"/>
                  </a:solidFill>
                  <a:effectLst/>
                  <a:uLnTx/>
                  <a:uFillTx/>
                  <a:latin typeface="Arial"/>
                  <a:ea typeface="+mn-ea"/>
                  <a:cs typeface="Arial" panose="020B0604020202020204" pitchFamily="34" charset="0"/>
                </a:rPr>
                <a:t>Grant Implementation</a:t>
              </a:r>
              <a:endParaRPr kumimoji="0" lang="en-US" sz="400" b="0" i="0" u="none" strike="noStrike" kern="0" cap="none" spc="0" normalizeH="0" baseline="0" noProof="0">
                <a:ln>
                  <a:noFill/>
                </a:ln>
                <a:solidFill>
                  <a:prstClr val="black"/>
                </a:solidFill>
                <a:effectLst/>
                <a:uLnTx/>
                <a:uFillTx/>
                <a:latin typeface="Arial"/>
                <a:ea typeface="+mn-ea"/>
                <a:cs typeface="Arial" panose="020B0604020202020204" pitchFamily="34" charset="0"/>
              </a:endParaRPr>
            </a:p>
          </p:txBody>
        </p:sp>
        <p:sp>
          <p:nvSpPr>
            <p:cNvPr id="181" name="Rectangle 180">
              <a:extLst>
                <a:ext uri="{FF2B5EF4-FFF2-40B4-BE49-F238E27FC236}">
                  <a16:creationId xmlns:a16="http://schemas.microsoft.com/office/drawing/2014/main" id="{E4820947-5F73-4C39-AD90-E5ECFE3B6E8C}"/>
                </a:ext>
              </a:extLst>
            </p:cNvPr>
            <p:cNvSpPr/>
            <p:nvPr/>
          </p:nvSpPr>
          <p:spPr>
            <a:xfrm flipV="1">
              <a:off x="282283" y="6618105"/>
              <a:ext cx="204262" cy="11449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Arial"/>
                <a:ea typeface="+mn-ea"/>
                <a:cs typeface="Arial"/>
              </a:endParaRPr>
            </a:p>
          </p:txBody>
        </p:sp>
        <p:sp>
          <p:nvSpPr>
            <p:cNvPr id="182" name="Oval 181">
              <a:extLst>
                <a:ext uri="{FF2B5EF4-FFF2-40B4-BE49-F238E27FC236}">
                  <a16:creationId xmlns:a16="http://schemas.microsoft.com/office/drawing/2014/main" id="{69A0F090-F59C-477E-94E7-35E0F95D2346}"/>
                </a:ext>
              </a:extLst>
            </p:cNvPr>
            <p:cNvSpPr/>
            <p:nvPr/>
          </p:nvSpPr>
          <p:spPr>
            <a:xfrm>
              <a:off x="2411917" y="6320743"/>
              <a:ext cx="144000" cy="144000"/>
            </a:xfrm>
            <a:prstGeom prst="ellipse">
              <a:avLst/>
            </a:prstGeom>
            <a:solidFill>
              <a:srgbClr val="00B05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83" name="TextBox 182">
              <a:extLst>
                <a:ext uri="{FF2B5EF4-FFF2-40B4-BE49-F238E27FC236}">
                  <a16:creationId xmlns:a16="http://schemas.microsoft.com/office/drawing/2014/main" id="{3E70CBF9-205B-4FD1-BEBC-B371A4204215}"/>
                </a:ext>
              </a:extLst>
            </p:cNvPr>
            <p:cNvSpPr txBox="1"/>
            <p:nvPr/>
          </p:nvSpPr>
          <p:spPr>
            <a:xfrm>
              <a:off x="2639011" y="6319146"/>
              <a:ext cx="1710405" cy="1692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Replenishment Conference</a:t>
              </a:r>
            </a:p>
          </p:txBody>
        </p:sp>
      </p:grpSp>
      <p:sp>
        <p:nvSpPr>
          <p:cNvPr id="94" name="Oval 93">
            <a:extLst>
              <a:ext uri="{FF2B5EF4-FFF2-40B4-BE49-F238E27FC236}">
                <a16:creationId xmlns:a16="http://schemas.microsoft.com/office/drawing/2014/main" id="{6539EDB0-4E2D-4F9C-AC7E-087E315ECF17}"/>
              </a:ext>
            </a:extLst>
          </p:cNvPr>
          <p:cNvSpPr/>
          <p:nvPr/>
        </p:nvSpPr>
        <p:spPr>
          <a:xfrm>
            <a:off x="8507492" y="1609461"/>
            <a:ext cx="149485" cy="149485"/>
          </a:xfrm>
          <a:prstGeom prst="ellipse">
            <a:avLst/>
          </a:prstGeom>
          <a:solidFill>
            <a:srgbClr val="0070C0"/>
          </a:solidFill>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95" name="Oval 94">
            <a:extLst>
              <a:ext uri="{FF2B5EF4-FFF2-40B4-BE49-F238E27FC236}">
                <a16:creationId xmlns:a16="http://schemas.microsoft.com/office/drawing/2014/main" id="{6659BFA2-B8E0-4439-844C-25BA556CBE01}"/>
              </a:ext>
            </a:extLst>
          </p:cNvPr>
          <p:cNvSpPr/>
          <p:nvPr/>
        </p:nvSpPr>
        <p:spPr>
          <a:xfrm>
            <a:off x="6250550" y="1598873"/>
            <a:ext cx="149485" cy="149485"/>
          </a:xfrm>
          <a:prstGeom prst="ellipse">
            <a:avLst/>
          </a:prstGeom>
          <a:solidFill>
            <a:srgbClr val="0070C0"/>
          </a:solidFill>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98" name="Group 97">
            <a:extLst>
              <a:ext uri="{FF2B5EF4-FFF2-40B4-BE49-F238E27FC236}">
                <a16:creationId xmlns:a16="http://schemas.microsoft.com/office/drawing/2014/main" id="{D5A5DBD0-F052-4022-91D6-4D794F6AAE51}"/>
              </a:ext>
            </a:extLst>
          </p:cNvPr>
          <p:cNvGrpSpPr/>
          <p:nvPr/>
        </p:nvGrpSpPr>
        <p:grpSpPr>
          <a:xfrm>
            <a:off x="4231651" y="3326847"/>
            <a:ext cx="540000" cy="805652"/>
            <a:chOff x="9334716" y="3001413"/>
            <a:chExt cx="540000" cy="805652"/>
          </a:xfrm>
        </p:grpSpPr>
        <p:sp>
          <p:nvSpPr>
            <p:cNvPr id="99" name="Oval 98">
              <a:extLst>
                <a:ext uri="{FF2B5EF4-FFF2-40B4-BE49-F238E27FC236}">
                  <a16:creationId xmlns:a16="http://schemas.microsoft.com/office/drawing/2014/main" id="{CD05C98D-6E75-4ED1-9166-08FA557D300F}"/>
                </a:ext>
              </a:extLst>
            </p:cNvPr>
            <p:cNvSpPr/>
            <p:nvPr/>
          </p:nvSpPr>
          <p:spPr>
            <a:xfrm>
              <a:off x="9334716" y="3001413"/>
              <a:ext cx="540000" cy="540000"/>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100" name="Group 99">
              <a:extLst>
                <a:ext uri="{FF2B5EF4-FFF2-40B4-BE49-F238E27FC236}">
                  <a16:creationId xmlns:a16="http://schemas.microsoft.com/office/drawing/2014/main" id="{7613F9DF-3305-4243-8971-F22A6674A3F1}"/>
                </a:ext>
              </a:extLst>
            </p:cNvPr>
            <p:cNvGrpSpPr/>
            <p:nvPr/>
          </p:nvGrpSpPr>
          <p:grpSpPr>
            <a:xfrm>
              <a:off x="9415175" y="3047971"/>
              <a:ext cx="401029" cy="759094"/>
              <a:chOff x="9415175" y="3047971"/>
              <a:chExt cx="401029" cy="759094"/>
            </a:xfrm>
          </p:grpSpPr>
          <p:cxnSp>
            <p:nvCxnSpPr>
              <p:cNvPr id="101" name="Straight Connector 100">
                <a:extLst>
                  <a:ext uri="{FF2B5EF4-FFF2-40B4-BE49-F238E27FC236}">
                    <a16:creationId xmlns:a16="http://schemas.microsoft.com/office/drawing/2014/main" id="{0B58CA65-5293-42CC-972A-188C7DAE0B16}"/>
                  </a:ext>
                </a:extLst>
              </p:cNvPr>
              <p:cNvCxnSpPr>
                <a:cxnSpLocks/>
                <a:stCxn id="99" idx="4"/>
                <a:endCxn id="102" idx="0"/>
              </p:cNvCxnSpPr>
              <p:nvPr/>
            </p:nvCxnSpPr>
            <p:spPr>
              <a:xfrm flipH="1">
                <a:off x="9603319" y="3541413"/>
                <a:ext cx="1397" cy="116167"/>
              </a:xfrm>
              <a:prstGeom prst="line">
                <a:avLst/>
              </a:prstGeom>
              <a:ln w="38100">
                <a:solidFill>
                  <a:schemeClr val="tx1"/>
                </a:solidFill>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102" name="Oval 101">
                <a:extLst>
                  <a:ext uri="{FF2B5EF4-FFF2-40B4-BE49-F238E27FC236}">
                    <a16:creationId xmlns:a16="http://schemas.microsoft.com/office/drawing/2014/main" id="{724AF9B5-D6D8-4CFB-ABBD-72BD03AADE18}"/>
                  </a:ext>
                </a:extLst>
              </p:cNvPr>
              <p:cNvSpPr/>
              <p:nvPr/>
            </p:nvSpPr>
            <p:spPr>
              <a:xfrm>
                <a:off x="9528576" y="3657580"/>
                <a:ext cx="149485" cy="149485"/>
              </a:xfrm>
              <a:prstGeom prst="ellipse">
                <a:avLst/>
              </a:prstGeom>
              <a:solidFill>
                <a:schemeClr val="tx1"/>
              </a:solidFill>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03" name="Graphic 102" descr="Open envelope with solid fill">
                <a:extLst>
                  <a:ext uri="{FF2B5EF4-FFF2-40B4-BE49-F238E27FC236}">
                    <a16:creationId xmlns:a16="http://schemas.microsoft.com/office/drawing/2014/main" id="{AAFA6405-DC72-4249-B62A-EA231AA445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15175" y="3047971"/>
                <a:ext cx="401029" cy="401029"/>
              </a:xfrm>
              <a:prstGeom prst="rect">
                <a:avLst/>
              </a:prstGeom>
            </p:spPr>
          </p:pic>
        </p:grpSp>
      </p:grpSp>
      <p:grpSp>
        <p:nvGrpSpPr>
          <p:cNvPr id="105" name="Group 104">
            <a:extLst>
              <a:ext uri="{FF2B5EF4-FFF2-40B4-BE49-F238E27FC236}">
                <a16:creationId xmlns:a16="http://schemas.microsoft.com/office/drawing/2014/main" id="{8C20C49E-3034-4466-9CC6-F020A13A003D}"/>
              </a:ext>
            </a:extLst>
          </p:cNvPr>
          <p:cNvGrpSpPr/>
          <p:nvPr/>
        </p:nvGrpSpPr>
        <p:grpSpPr>
          <a:xfrm>
            <a:off x="5346820" y="3888770"/>
            <a:ext cx="540000" cy="805652"/>
            <a:chOff x="4928772" y="4032321"/>
            <a:chExt cx="540000" cy="805652"/>
          </a:xfrm>
        </p:grpSpPr>
        <p:cxnSp>
          <p:nvCxnSpPr>
            <p:cNvPr id="107" name="Straight Connector 106">
              <a:extLst>
                <a:ext uri="{FF2B5EF4-FFF2-40B4-BE49-F238E27FC236}">
                  <a16:creationId xmlns:a16="http://schemas.microsoft.com/office/drawing/2014/main" id="{7CAA7D26-4119-43A9-ABD0-F01DEAC14E84}"/>
                </a:ext>
              </a:extLst>
            </p:cNvPr>
            <p:cNvCxnSpPr>
              <a:cxnSpLocks/>
              <a:stCxn id="110" idx="4"/>
              <a:endCxn id="109" idx="0"/>
            </p:cNvCxnSpPr>
            <p:nvPr/>
          </p:nvCxnSpPr>
          <p:spPr>
            <a:xfrm flipH="1">
              <a:off x="5197375" y="4572321"/>
              <a:ext cx="1397" cy="116167"/>
            </a:xfrm>
            <a:prstGeom prst="line">
              <a:avLst/>
            </a:prstGeom>
            <a:ln w="38100">
              <a:solidFill>
                <a:schemeClr val="tx1"/>
              </a:solidFill>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109" name="Oval 108">
              <a:extLst>
                <a:ext uri="{FF2B5EF4-FFF2-40B4-BE49-F238E27FC236}">
                  <a16:creationId xmlns:a16="http://schemas.microsoft.com/office/drawing/2014/main" id="{74935545-4CC4-4BCF-A9F2-6E895469DEC1}"/>
                </a:ext>
              </a:extLst>
            </p:cNvPr>
            <p:cNvSpPr/>
            <p:nvPr/>
          </p:nvSpPr>
          <p:spPr>
            <a:xfrm>
              <a:off x="5122632" y="4688488"/>
              <a:ext cx="149485" cy="149485"/>
            </a:xfrm>
            <a:prstGeom prst="ellipse">
              <a:avLst/>
            </a:prstGeom>
            <a:solidFill>
              <a:schemeClr val="tx1"/>
            </a:solidFill>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0" name="Oval 109">
              <a:extLst>
                <a:ext uri="{FF2B5EF4-FFF2-40B4-BE49-F238E27FC236}">
                  <a16:creationId xmlns:a16="http://schemas.microsoft.com/office/drawing/2014/main" id="{844EFD01-BFFA-4C39-9EF2-ACE2094EFACF}"/>
                </a:ext>
              </a:extLst>
            </p:cNvPr>
            <p:cNvSpPr/>
            <p:nvPr/>
          </p:nvSpPr>
          <p:spPr>
            <a:xfrm>
              <a:off x="4928772" y="4032321"/>
              <a:ext cx="540000" cy="540000"/>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15" name="Graphic 114" descr="Document">
              <a:extLst>
                <a:ext uri="{FF2B5EF4-FFF2-40B4-BE49-F238E27FC236}">
                  <a16:creationId xmlns:a16="http://schemas.microsoft.com/office/drawing/2014/main" id="{377C989C-2211-44BB-9967-1E26FB1E31D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84959" y="4100192"/>
              <a:ext cx="442646" cy="442646"/>
            </a:xfrm>
            <a:prstGeom prst="rect">
              <a:avLst/>
            </a:prstGeom>
          </p:spPr>
        </p:pic>
      </p:grpSp>
      <p:grpSp>
        <p:nvGrpSpPr>
          <p:cNvPr id="127" name="Group 126">
            <a:extLst>
              <a:ext uri="{FF2B5EF4-FFF2-40B4-BE49-F238E27FC236}">
                <a16:creationId xmlns:a16="http://schemas.microsoft.com/office/drawing/2014/main" id="{BB79246F-99D9-4805-B5DD-4F8E4E526A90}"/>
              </a:ext>
            </a:extLst>
          </p:cNvPr>
          <p:cNvGrpSpPr/>
          <p:nvPr/>
        </p:nvGrpSpPr>
        <p:grpSpPr>
          <a:xfrm>
            <a:off x="9135439" y="5528196"/>
            <a:ext cx="540000" cy="805652"/>
            <a:chOff x="4874742" y="5582469"/>
            <a:chExt cx="540000" cy="805652"/>
          </a:xfrm>
        </p:grpSpPr>
        <p:cxnSp>
          <p:nvCxnSpPr>
            <p:cNvPr id="128" name="Straight Connector 127">
              <a:extLst>
                <a:ext uri="{FF2B5EF4-FFF2-40B4-BE49-F238E27FC236}">
                  <a16:creationId xmlns:a16="http://schemas.microsoft.com/office/drawing/2014/main" id="{5C4E6FEC-3EFC-4C9C-B5F7-0360D2B4819F}"/>
                </a:ext>
              </a:extLst>
            </p:cNvPr>
            <p:cNvCxnSpPr>
              <a:cxnSpLocks/>
              <a:stCxn id="130" idx="4"/>
              <a:endCxn id="129" idx="0"/>
            </p:cNvCxnSpPr>
            <p:nvPr/>
          </p:nvCxnSpPr>
          <p:spPr>
            <a:xfrm flipH="1">
              <a:off x="5143345" y="6122469"/>
              <a:ext cx="1397" cy="116167"/>
            </a:xfrm>
            <a:prstGeom prst="line">
              <a:avLst/>
            </a:prstGeom>
            <a:ln w="38100">
              <a:solidFill>
                <a:schemeClr val="tx1"/>
              </a:solidFill>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129" name="Oval 128">
              <a:extLst>
                <a:ext uri="{FF2B5EF4-FFF2-40B4-BE49-F238E27FC236}">
                  <a16:creationId xmlns:a16="http://schemas.microsoft.com/office/drawing/2014/main" id="{8F33088E-A76A-48CA-B957-65D7E502EB57}"/>
                </a:ext>
              </a:extLst>
            </p:cNvPr>
            <p:cNvSpPr/>
            <p:nvPr/>
          </p:nvSpPr>
          <p:spPr>
            <a:xfrm>
              <a:off x="5068602" y="6238636"/>
              <a:ext cx="149485" cy="149485"/>
            </a:xfrm>
            <a:prstGeom prst="ellipse">
              <a:avLst/>
            </a:prstGeom>
            <a:solidFill>
              <a:schemeClr val="tx1"/>
            </a:solidFill>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0" name="Oval 129">
              <a:extLst>
                <a:ext uri="{FF2B5EF4-FFF2-40B4-BE49-F238E27FC236}">
                  <a16:creationId xmlns:a16="http://schemas.microsoft.com/office/drawing/2014/main" id="{89721584-FCDB-4F32-B725-897DCB7EA729}"/>
                </a:ext>
              </a:extLst>
            </p:cNvPr>
            <p:cNvSpPr/>
            <p:nvPr/>
          </p:nvSpPr>
          <p:spPr>
            <a:xfrm>
              <a:off x="4874742" y="5582469"/>
              <a:ext cx="540000" cy="540000"/>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31" name="Graphic 130" descr="Building Brick Wall with solid fill">
              <a:extLst>
                <a:ext uri="{FF2B5EF4-FFF2-40B4-BE49-F238E27FC236}">
                  <a16:creationId xmlns:a16="http://schemas.microsoft.com/office/drawing/2014/main" id="{158818AE-D591-477E-A718-2D7097174FA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34277" y="5631201"/>
              <a:ext cx="442536" cy="442536"/>
            </a:xfrm>
            <a:prstGeom prst="rect">
              <a:avLst/>
            </a:prstGeom>
          </p:spPr>
        </p:pic>
      </p:grpSp>
      <p:grpSp>
        <p:nvGrpSpPr>
          <p:cNvPr id="132" name="Group 131">
            <a:extLst>
              <a:ext uri="{FF2B5EF4-FFF2-40B4-BE49-F238E27FC236}">
                <a16:creationId xmlns:a16="http://schemas.microsoft.com/office/drawing/2014/main" id="{23939675-FB9F-4415-8871-33B2F0B1FFB7}"/>
              </a:ext>
            </a:extLst>
          </p:cNvPr>
          <p:cNvGrpSpPr/>
          <p:nvPr/>
        </p:nvGrpSpPr>
        <p:grpSpPr>
          <a:xfrm>
            <a:off x="5901653" y="5152194"/>
            <a:ext cx="540000" cy="805652"/>
            <a:chOff x="9715138" y="2479056"/>
            <a:chExt cx="540000" cy="805652"/>
          </a:xfrm>
        </p:grpSpPr>
        <p:cxnSp>
          <p:nvCxnSpPr>
            <p:cNvPr id="153" name="Straight Connector 152">
              <a:extLst>
                <a:ext uri="{FF2B5EF4-FFF2-40B4-BE49-F238E27FC236}">
                  <a16:creationId xmlns:a16="http://schemas.microsoft.com/office/drawing/2014/main" id="{F9DC4FDC-2712-45C8-B2AB-B40AD71AFA09}"/>
                </a:ext>
              </a:extLst>
            </p:cNvPr>
            <p:cNvCxnSpPr>
              <a:cxnSpLocks/>
              <a:stCxn id="158" idx="4"/>
              <a:endCxn id="157" idx="0"/>
            </p:cNvCxnSpPr>
            <p:nvPr/>
          </p:nvCxnSpPr>
          <p:spPr>
            <a:xfrm flipH="1">
              <a:off x="9983741" y="3019056"/>
              <a:ext cx="1397" cy="116167"/>
            </a:xfrm>
            <a:prstGeom prst="line">
              <a:avLst/>
            </a:prstGeom>
            <a:ln w="38100">
              <a:solidFill>
                <a:schemeClr val="tx1"/>
              </a:solidFill>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157" name="Oval 156">
              <a:extLst>
                <a:ext uri="{FF2B5EF4-FFF2-40B4-BE49-F238E27FC236}">
                  <a16:creationId xmlns:a16="http://schemas.microsoft.com/office/drawing/2014/main" id="{AB541FC2-2037-43D5-8A32-E4AD0AEF88AF}"/>
                </a:ext>
              </a:extLst>
            </p:cNvPr>
            <p:cNvSpPr/>
            <p:nvPr/>
          </p:nvSpPr>
          <p:spPr>
            <a:xfrm>
              <a:off x="9908998" y="3135223"/>
              <a:ext cx="149485" cy="149485"/>
            </a:xfrm>
            <a:prstGeom prst="ellipse">
              <a:avLst/>
            </a:prstGeom>
            <a:solidFill>
              <a:schemeClr val="tx1"/>
            </a:solidFill>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58" name="Oval 157">
              <a:extLst>
                <a:ext uri="{FF2B5EF4-FFF2-40B4-BE49-F238E27FC236}">
                  <a16:creationId xmlns:a16="http://schemas.microsoft.com/office/drawing/2014/main" id="{5F845177-7D40-4BAA-A6DD-A295CA1F3B71}"/>
                </a:ext>
              </a:extLst>
            </p:cNvPr>
            <p:cNvSpPr/>
            <p:nvPr/>
          </p:nvSpPr>
          <p:spPr>
            <a:xfrm>
              <a:off x="9715138" y="2479056"/>
              <a:ext cx="540000" cy="540000"/>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62" name="Graphic 161" descr="Meeting with solid fill">
              <a:extLst>
                <a:ext uri="{FF2B5EF4-FFF2-40B4-BE49-F238E27FC236}">
                  <a16:creationId xmlns:a16="http://schemas.microsoft.com/office/drawing/2014/main" id="{590C97CF-6902-4FB6-AB22-9CAA5DD9195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797556" y="2553975"/>
              <a:ext cx="395065" cy="395065"/>
            </a:xfrm>
            <a:prstGeom prst="rect">
              <a:avLst/>
            </a:prstGeom>
          </p:spPr>
        </p:pic>
      </p:grpSp>
      <p:grpSp>
        <p:nvGrpSpPr>
          <p:cNvPr id="77" name="Group 76">
            <a:extLst>
              <a:ext uri="{FF2B5EF4-FFF2-40B4-BE49-F238E27FC236}">
                <a16:creationId xmlns:a16="http://schemas.microsoft.com/office/drawing/2014/main" id="{EAC2A665-E224-4791-AD93-3B9A071CC0AE}"/>
              </a:ext>
            </a:extLst>
          </p:cNvPr>
          <p:cNvGrpSpPr/>
          <p:nvPr/>
        </p:nvGrpSpPr>
        <p:grpSpPr>
          <a:xfrm>
            <a:off x="6484114" y="3878140"/>
            <a:ext cx="540000" cy="805652"/>
            <a:chOff x="4928772" y="4032321"/>
            <a:chExt cx="540000" cy="805652"/>
          </a:xfrm>
        </p:grpSpPr>
        <p:cxnSp>
          <p:nvCxnSpPr>
            <p:cNvPr id="78" name="Straight Connector 77">
              <a:extLst>
                <a:ext uri="{FF2B5EF4-FFF2-40B4-BE49-F238E27FC236}">
                  <a16:creationId xmlns:a16="http://schemas.microsoft.com/office/drawing/2014/main" id="{1400CB58-8A7E-4A3D-A35D-1E83FFFB0D45}"/>
                </a:ext>
              </a:extLst>
            </p:cNvPr>
            <p:cNvCxnSpPr>
              <a:cxnSpLocks/>
              <a:stCxn id="80" idx="4"/>
              <a:endCxn id="79" idx="0"/>
            </p:cNvCxnSpPr>
            <p:nvPr/>
          </p:nvCxnSpPr>
          <p:spPr>
            <a:xfrm flipH="1">
              <a:off x="5197375" y="4572321"/>
              <a:ext cx="1397" cy="116167"/>
            </a:xfrm>
            <a:prstGeom prst="line">
              <a:avLst/>
            </a:prstGeom>
            <a:ln w="38100">
              <a:solidFill>
                <a:schemeClr val="tx1"/>
              </a:solidFill>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79" name="Oval 78">
              <a:extLst>
                <a:ext uri="{FF2B5EF4-FFF2-40B4-BE49-F238E27FC236}">
                  <a16:creationId xmlns:a16="http://schemas.microsoft.com/office/drawing/2014/main" id="{2099FDCB-CCA5-4BD8-8E51-6E4D70358466}"/>
                </a:ext>
              </a:extLst>
            </p:cNvPr>
            <p:cNvSpPr/>
            <p:nvPr/>
          </p:nvSpPr>
          <p:spPr>
            <a:xfrm>
              <a:off x="5122632" y="4688488"/>
              <a:ext cx="149485" cy="149485"/>
            </a:xfrm>
            <a:prstGeom prst="ellipse">
              <a:avLst/>
            </a:prstGeom>
            <a:solidFill>
              <a:schemeClr val="tx1"/>
            </a:solidFill>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0" name="Oval 79">
              <a:extLst>
                <a:ext uri="{FF2B5EF4-FFF2-40B4-BE49-F238E27FC236}">
                  <a16:creationId xmlns:a16="http://schemas.microsoft.com/office/drawing/2014/main" id="{BA8EA321-3395-4587-B0ED-35707A5A9F2E}"/>
                </a:ext>
              </a:extLst>
            </p:cNvPr>
            <p:cNvSpPr/>
            <p:nvPr/>
          </p:nvSpPr>
          <p:spPr>
            <a:xfrm>
              <a:off x="4928772" y="4032321"/>
              <a:ext cx="540000" cy="540000"/>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83" name="Graphic 82" descr="Document">
              <a:extLst>
                <a:ext uri="{FF2B5EF4-FFF2-40B4-BE49-F238E27FC236}">
                  <a16:creationId xmlns:a16="http://schemas.microsoft.com/office/drawing/2014/main" id="{59F4EE04-AD6C-4541-ABDF-257327A9E6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84959" y="4100192"/>
              <a:ext cx="442646" cy="442646"/>
            </a:xfrm>
            <a:prstGeom prst="rect">
              <a:avLst/>
            </a:prstGeom>
          </p:spPr>
        </p:pic>
      </p:grpSp>
      <p:grpSp>
        <p:nvGrpSpPr>
          <p:cNvPr id="84" name="Group 83">
            <a:extLst>
              <a:ext uri="{FF2B5EF4-FFF2-40B4-BE49-F238E27FC236}">
                <a16:creationId xmlns:a16="http://schemas.microsoft.com/office/drawing/2014/main" id="{AB095D0C-F0ED-45CC-90FF-1EB4742C7B70}"/>
              </a:ext>
            </a:extLst>
          </p:cNvPr>
          <p:cNvGrpSpPr/>
          <p:nvPr/>
        </p:nvGrpSpPr>
        <p:grpSpPr>
          <a:xfrm>
            <a:off x="7700756" y="3885490"/>
            <a:ext cx="540000" cy="805652"/>
            <a:chOff x="4928772" y="4032321"/>
            <a:chExt cx="540000" cy="805652"/>
          </a:xfrm>
        </p:grpSpPr>
        <p:cxnSp>
          <p:nvCxnSpPr>
            <p:cNvPr id="85" name="Straight Connector 84">
              <a:extLst>
                <a:ext uri="{FF2B5EF4-FFF2-40B4-BE49-F238E27FC236}">
                  <a16:creationId xmlns:a16="http://schemas.microsoft.com/office/drawing/2014/main" id="{EF95607F-F9F9-456C-9D1E-859BF312F921}"/>
                </a:ext>
              </a:extLst>
            </p:cNvPr>
            <p:cNvCxnSpPr>
              <a:cxnSpLocks/>
              <a:stCxn id="87" idx="4"/>
              <a:endCxn id="86" idx="0"/>
            </p:cNvCxnSpPr>
            <p:nvPr/>
          </p:nvCxnSpPr>
          <p:spPr>
            <a:xfrm flipH="1">
              <a:off x="5197375" y="4572321"/>
              <a:ext cx="1397" cy="116167"/>
            </a:xfrm>
            <a:prstGeom prst="line">
              <a:avLst/>
            </a:prstGeom>
            <a:ln w="38100">
              <a:solidFill>
                <a:schemeClr val="tx1"/>
              </a:solidFill>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86" name="Oval 85">
              <a:extLst>
                <a:ext uri="{FF2B5EF4-FFF2-40B4-BE49-F238E27FC236}">
                  <a16:creationId xmlns:a16="http://schemas.microsoft.com/office/drawing/2014/main" id="{9F0822B2-1A33-40E7-9A89-348BB68F8F40}"/>
                </a:ext>
              </a:extLst>
            </p:cNvPr>
            <p:cNvSpPr/>
            <p:nvPr/>
          </p:nvSpPr>
          <p:spPr>
            <a:xfrm>
              <a:off x="5122632" y="4688488"/>
              <a:ext cx="149485" cy="149485"/>
            </a:xfrm>
            <a:prstGeom prst="ellipse">
              <a:avLst/>
            </a:prstGeom>
            <a:solidFill>
              <a:schemeClr val="tx1"/>
            </a:solidFill>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7" name="Oval 86">
              <a:extLst>
                <a:ext uri="{FF2B5EF4-FFF2-40B4-BE49-F238E27FC236}">
                  <a16:creationId xmlns:a16="http://schemas.microsoft.com/office/drawing/2014/main" id="{4252F870-25B3-47F9-866E-CA244FC05E1E}"/>
                </a:ext>
              </a:extLst>
            </p:cNvPr>
            <p:cNvSpPr/>
            <p:nvPr/>
          </p:nvSpPr>
          <p:spPr>
            <a:xfrm>
              <a:off x="4928772" y="4032321"/>
              <a:ext cx="540000" cy="540000"/>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88" name="Graphic 87" descr="Document">
              <a:extLst>
                <a:ext uri="{FF2B5EF4-FFF2-40B4-BE49-F238E27FC236}">
                  <a16:creationId xmlns:a16="http://schemas.microsoft.com/office/drawing/2014/main" id="{010B8D85-5EAF-4875-B3D5-9521E24DA6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84959" y="4100192"/>
              <a:ext cx="442646" cy="442646"/>
            </a:xfrm>
            <a:prstGeom prst="rect">
              <a:avLst/>
            </a:prstGeom>
          </p:spPr>
        </p:pic>
      </p:grpSp>
    </p:spTree>
    <p:custDataLst>
      <p:tags r:id="rId1"/>
    </p:custDataLst>
    <p:extLst>
      <p:ext uri="{BB962C8B-B14F-4D97-AF65-F5344CB8AC3E}">
        <p14:creationId xmlns:p14="http://schemas.microsoft.com/office/powerpoint/2010/main" val="3423956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54AF26E-EA49-4522-905D-1C4863D439BB}"/>
              </a:ext>
            </a:extLst>
          </p:cNvPr>
          <p:cNvGraphicFramePr>
            <a:graphicFrameLocks noChangeAspect="1"/>
          </p:cNvGraphicFramePr>
          <p:nvPr>
            <p:custDataLst>
              <p:tags r:id="rId5"/>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9" imgW="306" imgH="306" progId="TCLayout.ActiveDocument.1">
                  <p:embed/>
                </p:oleObj>
              </mc:Choice>
              <mc:Fallback>
                <p:oleObj name="think-cell Slide" r:id="rId9" imgW="306" imgH="306" progId="TCLayout.ActiveDocument.1">
                  <p:embed/>
                  <p:pic>
                    <p:nvPicPr>
                      <p:cNvPr id="5" name="Object 4" hidden="1">
                        <a:extLst>
                          <a:ext uri="{FF2B5EF4-FFF2-40B4-BE49-F238E27FC236}">
                            <a16:creationId xmlns:a16="http://schemas.microsoft.com/office/drawing/2014/main" id="{654AF26E-EA49-4522-905D-1C4863D439BB}"/>
                          </a:ext>
                        </a:extLst>
                      </p:cNvPr>
                      <p:cNvPicPr/>
                      <p:nvPr/>
                    </p:nvPicPr>
                    <p:blipFill>
                      <a:blip r:embed="rId10"/>
                      <a:stretch>
                        <a:fillRect/>
                      </a:stretch>
                    </p:blipFill>
                    <p:spPr>
                      <a:xfrm>
                        <a:off x="1589" y="1589"/>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F44A2F16-6FE4-47D3-A5CE-6CD22D5B48FF}"/>
              </a:ext>
            </a:extLst>
          </p:cNvPr>
          <p:cNvSpPr/>
          <p:nvPr>
            <p:custDataLst>
              <p:tags r:id="rId6"/>
            </p:custDataLst>
          </p:nvPr>
        </p:nvSpPr>
        <p:spPr>
          <a:xfrm>
            <a:off x="1" y="1"/>
            <a:ext cx="158751" cy="158751"/>
          </a:xfrm>
          <a:prstGeom prst="rect">
            <a:avLst/>
          </a:prstGeom>
          <a:solidFill>
            <a:srgbClr val="FFAA2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609585"/>
            <a:endParaRPr lang="en-US" sz="2000">
              <a:solidFill>
                <a:prstClr val="white"/>
              </a:solidFill>
              <a:latin typeface="Arial" panose="020B0604020202020204" pitchFamily="34" charset="0"/>
              <a:sym typeface="Arial" panose="020B0604020202020204" pitchFamily="34" charset="0"/>
            </a:endParaRPr>
          </a:p>
        </p:txBody>
      </p:sp>
      <p:sp>
        <p:nvSpPr>
          <p:cNvPr id="4" name="Slide Number Placeholder 3">
            <a:extLst>
              <a:ext uri="{FF2B5EF4-FFF2-40B4-BE49-F238E27FC236}">
                <a16:creationId xmlns:a16="http://schemas.microsoft.com/office/drawing/2014/main" id="{8AE42E93-E647-44A9-A543-D5CB0D23C91A}"/>
              </a:ext>
            </a:extLst>
          </p:cNvPr>
          <p:cNvSpPr>
            <a:spLocks noGrp="1"/>
          </p:cNvSpPr>
          <p:nvPr>
            <p:ph type="sldNum" sz="quarter" idx="12"/>
          </p:nvPr>
        </p:nvSpPr>
        <p:spPr/>
        <p:txBody>
          <a:bodyPr/>
          <a:lstStyle/>
          <a:p>
            <a:fld id="{2AAA7032-8CB7-40F4-9CB9-A644B8ADA1F8}" type="slidenum">
              <a:rPr lang="en-US" smtClean="0"/>
              <a:pPr/>
              <a:t>4</a:t>
            </a:fld>
            <a:endParaRPr lang="en-US"/>
          </a:p>
        </p:txBody>
      </p:sp>
      <p:sp>
        <p:nvSpPr>
          <p:cNvPr id="2" name="Title 1">
            <a:extLst>
              <a:ext uri="{FF2B5EF4-FFF2-40B4-BE49-F238E27FC236}">
                <a16:creationId xmlns:a16="http://schemas.microsoft.com/office/drawing/2014/main" id="{F0054026-4EAE-48EE-9E6A-4039BFAD0831}"/>
              </a:ext>
            </a:extLst>
          </p:cNvPr>
          <p:cNvSpPr>
            <a:spLocks noGrp="1"/>
          </p:cNvSpPr>
          <p:nvPr>
            <p:ph type="title"/>
          </p:nvPr>
        </p:nvSpPr>
        <p:spPr/>
        <p:txBody>
          <a:bodyPr/>
          <a:lstStyle/>
          <a:p>
            <a:r>
              <a:rPr lang="en-US" noProof="0"/>
              <a:t>Applying for funding:</a:t>
            </a:r>
            <a:br>
              <a:rPr lang="en-US" noProof="0"/>
            </a:br>
            <a:r>
              <a:rPr lang="en-US" noProof="0"/>
              <a:t>No change to key process points</a:t>
            </a:r>
            <a:endParaRPr lang="en-US" noProof="0">
              <a:latin typeface="+mn-lt"/>
            </a:endParaRPr>
          </a:p>
        </p:txBody>
      </p:sp>
      <p:pic>
        <p:nvPicPr>
          <p:cNvPr id="10" name="Picture 9">
            <a:extLst>
              <a:ext uri="{FF2B5EF4-FFF2-40B4-BE49-F238E27FC236}">
                <a16:creationId xmlns:a16="http://schemas.microsoft.com/office/drawing/2014/main" id="{301AE964-DAA1-4999-AC07-4B459AFFA72A}"/>
              </a:ext>
            </a:extLst>
          </p:cNvPr>
          <p:cNvPicPr>
            <a:picLocks noChangeAspect="1"/>
          </p:cNvPicPr>
          <p:nvPr/>
        </p:nvPicPr>
        <p:blipFill rotWithShape="1">
          <a:blip r:embed="rId11">
            <a:extLst>
              <a:ext uri="{28A0092B-C50C-407E-A947-70E740481C1C}">
                <a14:useLocalDpi xmlns:a14="http://schemas.microsoft.com/office/drawing/2010/main" val="0"/>
              </a:ext>
            </a:extLst>
          </a:blip>
          <a:srcRect l="9686" t="3386" r="3968" b="6032"/>
          <a:stretch/>
        </p:blipFill>
        <p:spPr>
          <a:xfrm>
            <a:off x="2434827" y="1265105"/>
            <a:ext cx="8918975" cy="5263067"/>
          </a:xfrm>
          <a:prstGeom prst="rect">
            <a:avLst/>
          </a:prstGeom>
        </p:spPr>
      </p:pic>
      <p:sp>
        <p:nvSpPr>
          <p:cNvPr id="11" name="Rectangle 10">
            <a:extLst>
              <a:ext uri="{FF2B5EF4-FFF2-40B4-BE49-F238E27FC236}">
                <a16:creationId xmlns:a16="http://schemas.microsoft.com/office/drawing/2014/main" id="{912CE729-4121-4EDB-9619-89EB65917A7D}"/>
              </a:ext>
            </a:extLst>
          </p:cNvPr>
          <p:cNvSpPr/>
          <p:nvPr/>
        </p:nvSpPr>
        <p:spPr>
          <a:xfrm>
            <a:off x="1811524" y="1237798"/>
            <a:ext cx="194421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a:solidFill>
                <a:prstClr val="white"/>
              </a:solidFill>
              <a:latin typeface="Arial" panose="020B0604020202020204"/>
            </a:endParaRPr>
          </a:p>
        </p:txBody>
      </p:sp>
      <p:cxnSp>
        <p:nvCxnSpPr>
          <p:cNvPr id="7" name="Straight Arrow Connector 6">
            <a:extLst>
              <a:ext uri="{FF2B5EF4-FFF2-40B4-BE49-F238E27FC236}">
                <a16:creationId xmlns:a16="http://schemas.microsoft.com/office/drawing/2014/main" id="{1D1235AE-8E73-4FEA-8E9F-F07FE7BC810A}"/>
              </a:ext>
            </a:extLst>
          </p:cNvPr>
          <p:cNvCxnSpPr/>
          <p:nvPr/>
        </p:nvCxnSpPr>
        <p:spPr>
          <a:xfrm flipV="1">
            <a:off x="8184233" y="1525831"/>
            <a:ext cx="612068" cy="612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5720DF6-A767-4EAB-8868-BB98D1E7A930}"/>
              </a:ext>
            </a:extLst>
          </p:cNvPr>
          <p:cNvSpPr txBox="1"/>
          <p:nvPr/>
        </p:nvSpPr>
        <p:spPr>
          <a:xfrm>
            <a:off x="8875074" y="1397494"/>
            <a:ext cx="2189479" cy="184666"/>
          </a:xfrm>
          <a:prstGeom prst="rect">
            <a:avLst/>
          </a:prstGeom>
          <a:noFill/>
        </p:spPr>
        <p:txBody>
          <a:bodyPr wrap="square" lIns="0" tIns="0" rIns="0" bIns="0" rtlCol="0">
            <a:spAutoFit/>
          </a:bodyPr>
          <a:lstStyle/>
          <a:p>
            <a:pPr defTabSz="609585"/>
            <a:r>
              <a:rPr lang="en-US" sz="1200">
                <a:solidFill>
                  <a:srgbClr val="C00000"/>
                </a:solidFill>
                <a:latin typeface="Arial" panose="020B0604020202020204"/>
              </a:rPr>
              <a:t>Funding Request Submission</a:t>
            </a:r>
          </a:p>
        </p:txBody>
      </p:sp>
      <p:cxnSp>
        <p:nvCxnSpPr>
          <p:cNvPr id="12" name="Straight Arrow Connector 11">
            <a:extLst>
              <a:ext uri="{FF2B5EF4-FFF2-40B4-BE49-F238E27FC236}">
                <a16:creationId xmlns:a16="http://schemas.microsoft.com/office/drawing/2014/main" id="{F481EFF7-CA2F-4DFE-B877-52269811AF32}"/>
              </a:ext>
            </a:extLst>
          </p:cNvPr>
          <p:cNvCxnSpPr>
            <a:cxnSpLocks/>
          </p:cNvCxnSpPr>
          <p:nvPr/>
        </p:nvCxnSpPr>
        <p:spPr>
          <a:xfrm flipV="1">
            <a:off x="8569042" y="2336647"/>
            <a:ext cx="715999" cy="2895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3C3723B-0475-41CE-8A7C-DD2DA45BBF2E}"/>
              </a:ext>
            </a:extLst>
          </p:cNvPr>
          <p:cNvSpPr txBox="1"/>
          <p:nvPr/>
        </p:nvSpPr>
        <p:spPr>
          <a:xfrm>
            <a:off x="9366915" y="2221926"/>
            <a:ext cx="1764196" cy="184666"/>
          </a:xfrm>
          <a:prstGeom prst="rect">
            <a:avLst/>
          </a:prstGeom>
          <a:noFill/>
        </p:spPr>
        <p:txBody>
          <a:bodyPr wrap="square" lIns="0" tIns="0" rIns="0" bIns="0" rtlCol="0">
            <a:spAutoFit/>
          </a:bodyPr>
          <a:lstStyle/>
          <a:p>
            <a:pPr defTabSz="609585"/>
            <a:r>
              <a:rPr lang="en-US" sz="1200">
                <a:solidFill>
                  <a:srgbClr val="003F72"/>
                </a:solidFill>
                <a:latin typeface="Arial" panose="020B0604020202020204"/>
              </a:rPr>
              <a:t>TRP Review</a:t>
            </a:r>
          </a:p>
        </p:txBody>
      </p:sp>
      <p:cxnSp>
        <p:nvCxnSpPr>
          <p:cNvPr id="15" name="Straight Arrow Connector 14">
            <a:extLst>
              <a:ext uri="{FF2B5EF4-FFF2-40B4-BE49-F238E27FC236}">
                <a16:creationId xmlns:a16="http://schemas.microsoft.com/office/drawing/2014/main" id="{DACDB98A-C900-4138-9D5D-F9A26AC5E468}"/>
              </a:ext>
            </a:extLst>
          </p:cNvPr>
          <p:cNvCxnSpPr>
            <a:cxnSpLocks/>
          </p:cNvCxnSpPr>
          <p:nvPr/>
        </p:nvCxnSpPr>
        <p:spPr>
          <a:xfrm flipV="1">
            <a:off x="8973471" y="3967858"/>
            <a:ext cx="800223" cy="6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C2D8DEA-29A2-4AEF-94C7-BB3E9FCBC8E8}"/>
              </a:ext>
            </a:extLst>
          </p:cNvPr>
          <p:cNvSpPr txBox="1"/>
          <p:nvPr/>
        </p:nvSpPr>
        <p:spPr>
          <a:xfrm>
            <a:off x="9912425" y="3870828"/>
            <a:ext cx="1764196" cy="184666"/>
          </a:xfrm>
          <a:prstGeom prst="rect">
            <a:avLst/>
          </a:prstGeom>
          <a:noFill/>
        </p:spPr>
        <p:txBody>
          <a:bodyPr wrap="square" lIns="0" tIns="0" rIns="0" bIns="0" rtlCol="0">
            <a:spAutoFit/>
          </a:bodyPr>
          <a:lstStyle/>
          <a:p>
            <a:pPr defTabSz="609585"/>
            <a:r>
              <a:rPr lang="en-US" sz="1200">
                <a:solidFill>
                  <a:srgbClr val="003F72"/>
                </a:solidFill>
                <a:latin typeface="Arial" panose="020B0604020202020204"/>
              </a:rPr>
              <a:t>GAC Review</a:t>
            </a:r>
          </a:p>
        </p:txBody>
      </p:sp>
      <p:cxnSp>
        <p:nvCxnSpPr>
          <p:cNvPr id="18" name="Straight Arrow Connector 17">
            <a:extLst>
              <a:ext uri="{FF2B5EF4-FFF2-40B4-BE49-F238E27FC236}">
                <a16:creationId xmlns:a16="http://schemas.microsoft.com/office/drawing/2014/main" id="{7C6923E7-BDB0-4C4C-90AD-5420EC54B61F}"/>
              </a:ext>
            </a:extLst>
          </p:cNvPr>
          <p:cNvCxnSpPr>
            <a:cxnSpLocks/>
          </p:cNvCxnSpPr>
          <p:nvPr/>
        </p:nvCxnSpPr>
        <p:spPr>
          <a:xfrm>
            <a:off x="8903283" y="4341971"/>
            <a:ext cx="927267" cy="62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C1BDAEA-B156-4B1C-9854-C8C472630967}"/>
              </a:ext>
            </a:extLst>
          </p:cNvPr>
          <p:cNvSpPr txBox="1"/>
          <p:nvPr/>
        </p:nvSpPr>
        <p:spPr>
          <a:xfrm>
            <a:off x="9912425" y="4312012"/>
            <a:ext cx="1764196" cy="184666"/>
          </a:xfrm>
          <a:prstGeom prst="rect">
            <a:avLst/>
          </a:prstGeom>
          <a:noFill/>
        </p:spPr>
        <p:txBody>
          <a:bodyPr wrap="square" lIns="0" tIns="0" rIns="0" bIns="0" rtlCol="0">
            <a:spAutoFit/>
          </a:bodyPr>
          <a:lstStyle/>
          <a:p>
            <a:pPr defTabSz="609585"/>
            <a:r>
              <a:rPr lang="en-US" sz="1200">
                <a:solidFill>
                  <a:srgbClr val="003F72"/>
                </a:solidFill>
                <a:latin typeface="Arial" panose="020B0604020202020204"/>
              </a:rPr>
              <a:t>Board Approval</a:t>
            </a:r>
          </a:p>
        </p:txBody>
      </p:sp>
      <p:sp>
        <p:nvSpPr>
          <p:cNvPr id="25" name="TextBox 24">
            <a:extLst>
              <a:ext uri="{FF2B5EF4-FFF2-40B4-BE49-F238E27FC236}">
                <a16:creationId xmlns:a16="http://schemas.microsoft.com/office/drawing/2014/main" id="{6D9880A0-AA4E-4A5B-B64A-468DFEC59D6C}"/>
              </a:ext>
            </a:extLst>
          </p:cNvPr>
          <p:cNvSpPr txBox="1"/>
          <p:nvPr/>
        </p:nvSpPr>
        <p:spPr>
          <a:xfrm>
            <a:off x="9589605" y="4977648"/>
            <a:ext cx="1764196" cy="184666"/>
          </a:xfrm>
          <a:prstGeom prst="rect">
            <a:avLst/>
          </a:prstGeom>
          <a:noFill/>
        </p:spPr>
        <p:txBody>
          <a:bodyPr wrap="square" lIns="0" tIns="0" rIns="0" bIns="0" rtlCol="0">
            <a:spAutoFit/>
          </a:bodyPr>
          <a:lstStyle/>
          <a:p>
            <a:pPr defTabSz="609585"/>
            <a:r>
              <a:rPr lang="en-US" sz="1200">
                <a:solidFill>
                  <a:srgbClr val="003F72"/>
                </a:solidFill>
                <a:latin typeface="Arial" panose="020B0604020202020204"/>
              </a:rPr>
              <a:t>Grant Signing</a:t>
            </a:r>
          </a:p>
        </p:txBody>
      </p:sp>
      <p:pic>
        <p:nvPicPr>
          <p:cNvPr id="26" name="Picture 25">
            <a:extLst>
              <a:ext uri="{FF2B5EF4-FFF2-40B4-BE49-F238E27FC236}">
                <a16:creationId xmlns:a16="http://schemas.microsoft.com/office/drawing/2014/main" id="{ACCA6338-21EF-4E8B-8115-2A08DA5DC54B}"/>
              </a:ext>
            </a:extLst>
          </p:cNvPr>
          <p:cNvPicPr>
            <a:picLocks noChangeAspect="1"/>
          </p:cNvPicPr>
          <p:nvPr/>
        </p:nvPicPr>
        <p:blipFill>
          <a:blip r:embed="rId12"/>
          <a:stretch>
            <a:fillRect/>
          </a:stretch>
        </p:blipFill>
        <p:spPr>
          <a:xfrm>
            <a:off x="782824" y="3174388"/>
            <a:ext cx="2057400" cy="1095375"/>
          </a:xfrm>
          <a:prstGeom prst="rect">
            <a:avLst/>
          </a:prstGeom>
        </p:spPr>
      </p:pic>
      <p:sp>
        <p:nvSpPr>
          <p:cNvPr id="27" name="Rectangle 26">
            <a:extLst>
              <a:ext uri="{FF2B5EF4-FFF2-40B4-BE49-F238E27FC236}">
                <a16:creationId xmlns:a16="http://schemas.microsoft.com/office/drawing/2014/main" id="{DF696758-782B-41C2-9905-FB60C6491AC2}"/>
              </a:ext>
            </a:extLst>
          </p:cNvPr>
          <p:cNvSpPr/>
          <p:nvPr/>
        </p:nvSpPr>
        <p:spPr>
          <a:xfrm>
            <a:off x="9397999" y="4655896"/>
            <a:ext cx="2037677" cy="1136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a:solidFill>
                <a:prstClr val="white"/>
              </a:solidFill>
              <a:latin typeface="Arial" panose="020B0604020202020204"/>
            </a:endParaRPr>
          </a:p>
        </p:txBody>
      </p:sp>
      <p:sp>
        <p:nvSpPr>
          <p:cNvPr id="30" name="TextBox 29">
            <a:extLst>
              <a:ext uri="{FF2B5EF4-FFF2-40B4-BE49-F238E27FC236}">
                <a16:creationId xmlns:a16="http://schemas.microsoft.com/office/drawing/2014/main" id="{9B674029-1345-4A4F-B8BD-016B30A96586}"/>
              </a:ext>
            </a:extLst>
          </p:cNvPr>
          <p:cNvSpPr txBox="1"/>
          <p:nvPr/>
        </p:nvSpPr>
        <p:spPr>
          <a:xfrm>
            <a:off x="9912425" y="4727740"/>
            <a:ext cx="1764196" cy="184666"/>
          </a:xfrm>
          <a:prstGeom prst="rect">
            <a:avLst/>
          </a:prstGeom>
          <a:noFill/>
        </p:spPr>
        <p:txBody>
          <a:bodyPr wrap="square" lIns="0" tIns="0" rIns="0" bIns="0" rtlCol="0">
            <a:spAutoFit/>
          </a:bodyPr>
          <a:lstStyle/>
          <a:p>
            <a:pPr defTabSz="609585"/>
            <a:r>
              <a:rPr lang="en-US" sz="1200">
                <a:solidFill>
                  <a:srgbClr val="003F72"/>
                </a:solidFill>
                <a:latin typeface="Arial" panose="020B0604020202020204"/>
              </a:rPr>
              <a:t>Grant Signing</a:t>
            </a:r>
          </a:p>
        </p:txBody>
      </p:sp>
      <p:cxnSp>
        <p:nvCxnSpPr>
          <p:cNvPr id="23" name="Straight Arrow Connector 22">
            <a:extLst>
              <a:ext uri="{FF2B5EF4-FFF2-40B4-BE49-F238E27FC236}">
                <a16:creationId xmlns:a16="http://schemas.microsoft.com/office/drawing/2014/main" id="{3851F478-062A-474A-9A28-1B89D98E0DBB}"/>
              </a:ext>
            </a:extLst>
          </p:cNvPr>
          <p:cNvCxnSpPr/>
          <p:nvPr/>
        </p:nvCxnSpPr>
        <p:spPr>
          <a:xfrm flipV="1">
            <a:off x="7865155" y="1163053"/>
            <a:ext cx="612068" cy="612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1C426DC-38C6-45F9-A68D-28CB2CA3202B}"/>
              </a:ext>
            </a:extLst>
          </p:cNvPr>
          <p:cNvSpPr txBox="1"/>
          <p:nvPr/>
        </p:nvSpPr>
        <p:spPr>
          <a:xfrm>
            <a:off x="8555591" y="1044017"/>
            <a:ext cx="2189479" cy="184666"/>
          </a:xfrm>
          <a:prstGeom prst="rect">
            <a:avLst/>
          </a:prstGeom>
          <a:noFill/>
        </p:spPr>
        <p:txBody>
          <a:bodyPr wrap="square" lIns="0" tIns="0" rIns="0" bIns="0" rtlCol="0">
            <a:spAutoFit/>
          </a:bodyPr>
          <a:lstStyle/>
          <a:p>
            <a:pPr defTabSz="609585"/>
            <a:r>
              <a:rPr lang="en-US" sz="1200">
                <a:solidFill>
                  <a:srgbClr val="003F72"/>
                </a:solidFill>
                <a:latin typeface="Arial" panose="020B0604020202020204"/>
              </a:rPr>
              <a:t>Program Split </a:t>
            </a:r>
          </a:p>
        </p:txBody>
      </p:sp>
      <p:cxnSp>
        <p:nvCxnSpPr>
          <p:cNvPr id="28" name="Straight Arrow Connector 27">
            <a:extLst>
              <a:ext uri="{FF2B5EF4-FFF2-40B4-BE49-F238E27FC236}">
                <a16:creationId xmlns:a16="http://schemas.microsoft.com/office/drawing/2014/main" id="{6AA97ED4-F797-4354-B88C-5FD6212FAD70}"/>
              </a:ext>
            </a:extLst>
          </p:cNvPr>
          <p:cNvCxnSpPr/>
          <p:nvPr/>
        </p:nvCxnSpPr>
        <p:spPr>
          <a:xfrm flipV="1">
            <a:off x="8401661" y="1931309"/>
            <a:ext cx="612067" cy="3960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A75A3E6-952C-4650-BCB8-133C11D691D4}"/>
              </a:ext>
            </a:extLst>
          </p:cNvPr>
          <p:cNvSpPr txBox="1"/>
          <p:nvPr/>
        </p:nvSpPr>
        <p:spPr>
          <a:xfrm>
            <a:off x="9080589" y="1803646"/>
            <a:ext cx="1764196" cy="184666"/>
          </a:xfrm>
          <a:prstGeom prst="rect">
            <a:avLst/>
          </a:prstGeom>
          <a:noFill/>
        </p:spPr>
        <p:txBody>
          <a:bodyPr wrap="square" lIns="0" tIns="0" rIns="0" bIns="0" rtlCol="0">
            <a:spAutoFit/>
          </a:bodyPr>
          <a:lstStyle/>
          <a:p>
            <a:pPr defTabSz="609585"/>
            <a:r>
              <a:rPr lang="en-US" sz="1200">
                <a:solidFill>
                  <a:srgbClr val="003F72"/>
                </a:solidFill>
                <a:latin typeface="Arial" panose="020B0604020202020204"/>
              </a:rPr>
              <a:t>Screening</a:t>
            </a:r>
          </a:p>
        </p:txBody>
      </p:sp>
      <p:cxnSp>
        <p:nvCxnSpPr>
          <p:cNvPr id="33" name="Straight Arrow Connector 32">
            <a:extLst>
              <a:ext uri="{FF2B5EF4-FFF2-40B4-BE49-F238E27FC236}">
                <a16:creationId xmlns:a16="http://schemas.microsoft.com/office/drawing/2014/main" id="{2BABD537-4F0D-40A8-AFD6-68A23D7998B3}"/>
              </a:ext>
            </a:extLst>
          </p:cNvPr>
          <p:cNvCxnSpPr>
            <a:cxnSpLocks/>
          </p:cNvCxnSpPr>
          <p:nvPr/>
        </p:nvCxnSpPr>
        <p:spPr>
          <a:xfrm flipV="1">
            <a:off x="8968888" y="3600853"/>
            <a:ext cx="727512" cy="1157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423A5E18-4ABE-4B58-B49D-787C4070C323}"/>
              </a:ext>
            </a:extLst>
          </p:cNvPr>
          <p:cNvSpPr txBox="1"/>
          <p:nvPr/>
        </p:nvSpPr>
        <p:spPr>
          <a:xfrm>
            <a:off x="9912425" y="3452510"/>
            <a:ext cx="2189479" cy="184666"/>
          </a:xfrm>
          <a:prstGeom prst="rect">
            <a:avLst/>
          </a:prstGeom>
          <a:noFill/>
        </p:spPr>
        <p:txBody>
          <a:bodyPr wrap="square" lIns="0" tIns="0" rIns="0" bIns="0" rtlCol="0">
            <a:spAutoFit/>
          </a:bodyPr>
          <a:lstStyle/>
          <a:p>
            <a:pPr defTabSz="609585"/>
            <a:r>
              <a:rPr lang="en-US" sz="1200">
                <a:solidFill>
                  <a:srgbClr val="C00000"/>
                </a:solidFill>
                <a:latin typeface="Arial" panose="020B0604020202020204"/>
              </a:rPr>
              <a:t>Grant Submission</a:t>
            </a:r>
          </a:p>
        </p:txBody>
      </p:sp>
      <p:cxnSp>
        <p:nvCxnSpPr>
          <p:cNvPr id="21" name="Straight Arrow Connector 20">
            <a:extLst>
              <a:ext uri="{FF2B5EF4-FFF2-40B4-BE49-F238E27FC236}">
                <a16:creationId xmlns:a16="http://schemas.microsoft.com/office/drawing/2014/main" id="{1E415CC7-721A-4A6A-B933-67DA30B4FA51}"/>
              </a:ext>
            </a:extLst>
          </p:cNvPr>
          <p:cNvCxnSpPr>
            <a:cxnSpLocks/>
          </p:cNvCxnSpPr>
          <p:nvPr/>
        </p:nvCxnSpPr>
        <p:spPr>
          <a:xfrm>
            <a:off x="8891595" y="4634925"/>
            <a:ext cx="882099" cy="144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B6E2CC5-1E01-4E1A-A900-6D2EF3A6FC5B}"/>
              </a:ext>
            </a:extLst>
          </p:cNvPr>
          <p:cNvSpPr/>
          <p:nvPr/>
        </p:nvSpPr>
        <p:spPr>
          <a:xfrm>
            <a:off x="9013728" y="6065071"/>
            <a:ext cx="2421948" cy="645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custData r:id="rId2"/>
      <p:custData r:id="rId3"/>
      <p:tags r:id="rId4"/>
    </p:custDataLst>
    <p:extLst>
      <p:ext uri="{BB962C8B-B14F-4D97-AF65-F5344CB8AC3E}">
        <p14:creationId xmlns:p14="http://schemas.microsoft.com/office/powerpoint/2010/main" val="4026163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5F61F9E-145B-49AD-BCDA-30DBF16B7482}"/>
              </a:ext>
            </a:extLst>
          </p:cNvPr>
          <p:cNvGraphicFramePr>
            <a:graphicFrameLocks noChangeAspect="1"/>
          </p:cNvGraphicFramePr>
          <p:nvPr>
            <p:custDataLst>
              <p:tags r:id="rId3"/>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7" imgW="306" imgH="306" progId="TCLayout.ActiveDocument.1">
                  <p:embed/>
                </p:oleObj>
              </mc:Choice>
              <mc:Fallback>
                <p:oleObj name="think-cell Slide" r:id="rId7" imgW="306" imgH="306" progId="TCLayout.ActiveDocument.1">
                  <p:embed/>
                  <p:pic>
                    <p:nvPicPr>
                      <p:cNvPr id="7" name="Object 6" hidden="1">
                        <a:extLst>
                          <a:ext uri="{FF2B5EF4-FFF2-40B4-BE49-F238E27FC236}">
                            <a16:creationId xmlns:a16="http://schemas.microsoft.com/office/drawing/2014/main" id="{D5F61F9E-145B-49AD-BCDA-30DBF16B7482}"/>
                          </a:ext>
                        </a:extLst>
                      </p:cNvPr>
                      <p:cNvPicPr/>
                      <p:nvPr/>
                    </p:nvPicPr>
                    <p:blipFill>
                      <a:blip r:embed="rId8"/>
                      <a:stretch>
                        <a:fillRect/>
                      </a:stretch>
                    </p:blipFill>
                    <p:spPr>
                      <a:xfrm>
                        <a:off x="1589" y="1589"/>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359978E1-FD23-4D10-AFFB-C8A6DE2543F2}"/>
              </a:ext>
            </a:extLst>
          </p:cNvPr>
          <p:cNvSpPr/>
          <p:nvPr>
            <p:custDataLst>
              <p:tags r:id="rId4"/>
            </p:custDataLst>
          </p:nvPr>
        </p:nvSpPr>
        <p:spPr>
          <a:xfrm>
            <a:off x="1" y="1"/>
            <a:ext cx="158751" cy="158751"/>
          </a:xfrm>
          <a:prstGeom prst="rect">
            <a:avLst/>
          </a:prstGeom>
          <a:solidFill>
            <a:srgbClr val="FFAA2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4377"/>
            <a:endParaRPr lang="en-US" sz="2000">
              <a:solidFill>
                <a:prstClr val="white"/>
              </a:solidFill>
              <a:latin typeface="Arial" panose="020B0604020202020204" pitchFamily="34" charset="0"/>
              <a:sym typeface="Arial" panose="020B0604020202020204" pitchFamily="34" charset="0"/>
            </a:endParaRPr>
          </a:p>
        </p:txBody>
      </p:sp>
      <p:sp>
        <p:nvSpPr>
          <p:cNvPr id="5" name="Title 1">
            <a:extLst>
              <a:ext uri="{FF2B5EF4-FFF2-40B4-BE49-F238E27FC236}">
                <a16:creationId xmlns:a16="http://schemas.microsoft.com/office/drawing/2014/main" id="{6773CBAB-C879-4F91-8753-AD470CFD3345}"/>
              </a:ext>
            </a:extLst>
          </p:cNvPr>
          <p:cNvSpPr>
            <a:spLocks noGrp="1"/>
          </p:cNvSpPr>
          <p:nvPr>
            <p:ph type="title"/>
          </p:nvPr>
        </p:nvSpPr>
        <p:spPr>
          <a:xfrm>
            <a:off x="365760" y="338328"/>
            <a:ext cx="11473224" cy="730788"/>
          </a:xfrm>
        </p:spPr>
        <p:txBody>
          <a:bodyPr vert="horz"/>
          <a:lstStyle/>
          <a:p>
            <a:r>
              <a:rPr lang="en-US" sz="3200"/>
              <a:t>2023-2025 Application Approaches</a:t>
            </a:r>
            <a:endParaRPr lang="en-US" sz="3200">
              <a:latin typeface="+mn-lt"/>
            </a:endParaRPr>
          </a:p>
        </p:txBody>
      </p:sp>
      <p:sp>
        <p:nvSpPr>
          <p:cNvPr id="27" name="Slide Number Placeholder 26">
            <a:extLst>
              <a:ext uri="{FF2B5EF4-FFF2-40B4-BE49-F238E27FC236}">
                <a16:creationId xmlns:a16="http://schemas.microsoft.com/office/drawing/2014/main" id="{E2C1417F-1363-4A54-9D96-82740F9D2190}"/>
              </a:ext>
            </a:extLst>
          </p:cNvPr>
          <p:cNvSpPr>
            <a:spLocks noGrp="1"/>
          </p:cNvSpPr>
          <p:nvPr>
            <p:ph type="sldNum" sz="quarter" idx="12"/>
          </p:nvPr>
        </p:nvSpPr>
        <p:spPr/>
        <p:txBody>
          <a:bodyPr/>
          <a:lstStyle/>
          <a:p>
            <a:fld id="{2AAA7032-8CB7-40F4-9CB9-A644B8ADA1F8}" type="slidenum">
              <a:rPr lang="en-US" smtClean="0"/>
              <a:pPr/>
              <a:t>5</a:t>
            </a:fld>
            <a:endParaRPr lang="en-US"/>
          </a:p>
        </p:txBody>
      </p:sp>
      <p:sp>
        <p:nvSpPr>
          <p:cNvPr id="8" name="Rectangle 7">
            <a:extLst>
              <a:ext uri="{FF2B5EF4-FFF2-40B4-BE49-F238E27FC236}">
                <a16:creationId xmlns:a16="http://schemas.microsoft.com/office/drawing/2014/main" id="{0C9899BA-1C0A-4E0A-A811-1F15B08D435E}"/>
              </a:ext>
            </a:extLst>
          </p:cNvPr>
          <p:cNvSpPr/>
          <p:nvPr/>
        </p:nvSpPr>
        <p:spPr>
          <a:xfrm>
            <a:off x="6746718" y="2469981"/>
            <a:ext cx="1907602" cy="1834037"/>
          </a:xfrm>
          <a:prstGeom prst="rect">
            <a:avLst/>
          </a:prstGeom>
          <a:solidFill>
            <a:srgbClr val="CDD9FF"/>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sz="2400">
              <a:solidFill>
                <a:prstClr val="white"/>
              </a:solidFill>
              <a:latin typeface="Arial" panose="020B0604020202020204"/>
            </a:endParaRPr>
          </a:p>
        </p:txBody>
      </p:sp>
      <p:sp>
        <p:nvSpPr>
          <p:cNvPr id="9" name="TextBox 8">
            <a:extLst>
              <a:ext uri="{FF2B5EF4-FFF2-40B4-BE49-F238E27FC236}">
                <a16:creationId xmlns:a16="http://schemas.microsoft.com/office/drawing/2014/main" id="{7564B2A7-C0B2-4314-9E43-D4B7BDEF2C51}"/>
              </a:ext>
            </a:extLst>
          </p:cNvPr>
          <p:cNvSpPr txBox="1"/>
          <p:nvPr/>
        </p:nvSpPr>
        <p:spPr>
          <a:xfrm>
            <a:off x="6753168" y="2477385"/>
            <a:ext cx="1921021" cy="461665"/>
          </a:xfrm>
          <a:prstGeom prst="rect">
            <a:avLst/>
          </a:prstGeom>
          <a:noFill/>
        </p:spPr>
        <p:txBody>
          <a:bodyPr wrap="square" rtlCol="0">
            <a:spAutoFit/>
          </a:bodyPr>
          <a:lstStyle/>
          <a:p>
            <a:pPr algn="ctr" defTabSz="914377"/>
            <a:r>
              <a:rPr lang="en-US" sz="1200" b="1">
                <a:latin typeface="+mj-lt"/>
              </a:rPr>
              <a:t>Tailored for National Strategic Plans</a:t>
            </a:r>
          </a:p>
        </p:txBody>
      </p:sp>
      <p:sp>
        <p:nvSpPr>
          <p:cNvPr id="11" name="Rectangle 10">
            <a:extLst>
              <a:ext uri="{FF2B5EF4-FFF2-40B4-BE49-F238E27FC236}">
                <a16:creationId xmlns:a16="http://schemas.microsoft.com/office/drawing/2014/main" id="{B7A399BD-56E5-4113-BBCF-1C74043A03A7}"/>
              </a:ext>
            </a:extLst>
          </p:cNvPr>
          <p:cNvSpPr/>
          <p:nvPr/>
        </p:nvSpPr>
        <p:spPr>
          <a:xfrm>
            <a:off x="4415926" y="3618562"/>
            <a:ext cx="1907602" cy="1834037"/>
          </a:xfrm>
          <a:prstGeom prst="rect">
            <a:avLst/>
          </a:prstGeom>
          <a:solidFill>
            <a:srgbClr val="CDD9FF"/>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sz="2400">
              <a:solidFill>
                <a:prstClr val="white"/>
              </a:solidFill>
              <a:latin typeface="Arial" panose="020B0604020202020204"/>
            </a:endParaRPr>
          </a:p>
        </p:txBody>
      </p:sp>
      <p:sp>
        <p:nvSpPr>
          <p:cNvPr id="12" name="TextBox 11">
            <a:extLst>
              <a:ext uri="{FF2B5EF4-FFF2-40B4-BE49-F238E27FC236}">
                <a16:creationId xmlns:a16="http://schemas.microsoft.com/office/drawing/2014/main" id="{A0BE3956-FA57-4099-ABF3-8E052CA79CDF}"/>
              </a:ext>
            </a:extLst>
          </p:cNvPr>
          <p:cNvSpPr txBox="1"/>
          <p:nvPr/>
        </p:nvSpPr>
        <p:spPr>
          <a:xfrm>
            <a:off x="4402509" y="3607028"/>
            <a:ext cx="1921020" cy="461665"/>
          </a:xfrm>
          <a:prstGeom prst="rect">
            <a:avLst/>
          </a:prstGeom>
          <a:noFill/>
        </p:spPr>
        <p:txBody>
          <a:bodyPr wrap="square" rtlCol="0">
            <a:spAutoFit/>
          </a:bodyPr>
          <a:lstStyle/>
          <a:p>
            <a:pPr algn="ctr" defTabSz="914377"/>
            <a:r>
              <a:rPr lang="en-US" sz="1200" b="1">
                <a:latin typeface="+mj-lt"/>
              </a:rPr>
              <a:t>Tailored for Transition</a:t>
            </a:r>
          </a:p>
        </p:txBody>
      </p:sp>
      <p:sp>
        <p:nvSpPr>
          <p:cNvPr id="16" name="Rectangle 15">
            <a:extLst>
              <a:ext uri="{FF2B5EF4-FFF2-40B4-BE49-F238E27FC236}">
                <a16:creationId xmlns:a16="http://schemas.microsoft.com/office/drawing/2014/main" id="{08317702-9C1B-4516-A390-853CD77F5A9B}"/>
              </a:ext>
            </a:extLst>
          </p:cNvPr>
          <p:cNvSpPr/>
          <p:nvPr/>
        </p:nvSpPr>
        <p:spPr>
          <a:xfrm>
            <a:off x="2151188" y="3630042"/>
            <a:ext cx="1907602" cy="1834037"/>
          </a:xfrm>
          <a:prstGeom prst="rect">
            <a:avLst/>
          </a:prstGeom>
          <a:solidFill>
            <a:srgbClr val="CDD9FF"/>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sz="2400">
              <a:solidFill>
                <a:prstClr val="white"/>
              </a:solidFill>
              <a:latin typeface="Arial" panose="020B0604020202020204"/>
            </a:endParaRPr>
          </a:p>
        </p:txBody>
      </p:sp>
      <p:sp>
        <p:nvSpPr>
          <p:cNvPr id="17" name="TextBox 16">
            <a:extLst>
              <a:ext uri="{FF2B5EF4-FFF2-40B4-BE49-F238E27FC236}">
                <a16:creationId xmlns:a16="http://schemas.microsoft.com/office/drawing/2014/main" id="{31AE30F0-916B-414A-B643-B8743AF4D054}"/>
              </a:ext>
            </a:extLst>
          </p:cNvPr>
          <p:cNvSpPr txBox="1"/>
          <p:nvPr/>
        </p:nvSpPr>
        <p:spPr>
          <a:xfrm>
            <a:off x="1792581" y="3619093"/>
            <a:ext cx="2634645" cy="461665"/>
          </a:xfrm>
          <a:prstGeom prst="rect">
            <a:avLst/>
          </a:prstGeom>
          <a:noFill/>
        </p:spPr>
        <p:txBody>
          <a:bodyPr wrap="square" rtlCol="0">
            <a:spAutoFit/>
          </a:bodyPr>
          <a:lstStyle/>
          <a:p>
            <a:pPr algn="ctr" defTabSz="914377"/>
            <a:r>
              <a:rPr lang="en-US" sz="1200" b="1">
                <a:latin typeface="+mj-lt"/>
              </a:rPr>
              <a:t>Tailored for Focused Portfolios</a:t>
            </a:r>
          </a:p>
        </p:txBody>
      </p:sp>
      <p:sp>
        <p:nvSpPr>
          <p:cNvPr id="19" name="Rectangle 18">
            <a:extLst>
              <a:ext uri="{FF2B5EF4-FFF2-40B4-BE49-F238E27FC236}">
                <a16:creationId xmlns:a16="http://schemas.microsoft.com/office/drawing/2014/main" id="{A73A0237-5B60-44E4-998F-390208738A4D}"/>
              </a:ext>
            </a:extLst>
          </p:cNvPr>
          <p:cNvSpPr/>
          <p:nvPr/>
        </p:nvSpPr>
        <p:spPr>
          <a:xfrm>
            <a:off x="4408759" y="1407205"/>
            <a:ext cx="1907602" cy="1834037"/>
          </a:xfrm>
          <a:prstGeom prst="rect">
            <a:avLst/>
          </a:prstGeom>
          <a:solidFill>
            <a:srgbClr val="CDD9FF"/>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sz="2400">
              <a:solidFill>
                <a:prstClr val="white"/>
              </a:solidFill>
              <a:latin typeface="Arial" panose="020B0604020202020204"/>
            </a:endParaRPr>
          </a:p>
        </p:txBody>
      </p:sp>
      <p:sp>
        <p:nvSpPr>
          <p:cNvPr id="20" name="TextBox 19">
            <a:extLst>
              <a:ext uri="{FF2B5EF4-FFF2-40B4-BE49-F238E27FC236}">
                <a16:creationId xmlns:a16="http://schemas.microsoft.com/office/drawing/2014/main" id="{3E9D64F6-83A9-498A-85F7-C3BE1C469564}"/>
              </a:ext>
            </a:extLst>
          </p:cNvPr>
          <p:cNvSpPr txBox="1"/>
          <p:nvPr/>
        </p:nvSpPr>
        <p:spPr>
          <a:xfrm>
            <a:off x="4408760" y="1407206"/>
            <a:ext cx="1907602" cy="461665"/>
          </a:xfrm>
          <a:prstGeom prst="rect">
            <a:avLst/>
          </a:prstGeom>
          <a:noFill/>
        </p:spPr>
        <p:txBody>
          <a:bodyPr wrap="square" rtlCol="0">
            <a:spAutoFit/>
          </a:bodyPr>
          <a:lstStyle/>
          <a:p>
            <a:pPr algn="ctr" defTabSz="914377"/>
            <a:r>
              <a:rPr lang="en-US" sz="1200" b="1">
                <a:latin typeface="+mj-lt"/>
              </a:rPr>
              <a:t>Program Continuation</a:t>
            </a:r>
          </a:p>
        </p:txBody>
      </p:sp>
      <p:sp>
        <p:nvSpPr>
          <p:cNvPr id="22" name="Rectangle 21">
            <a:extLst>
              <a:ext uri="{FF2B5EF4-FFF2-40B4-BE49-F238E27FC236}">
                <a16:creationId xmlns:a16="http://schemas.microsoft.com/office/drawing/2014/main" id="{12FA22EB-6BC8-423A-BCE6-85E94B1CC395}"/>
              </a:ext>
            </a:extLst>
          </p:cNvPr>
          <p:cNvSpPr/>
          <p:nvPr/>
        </p:nvSpPr>
        <p:spPr>
          <a:xfrm>
            <a:off x="2129994" y="1413650"/>
            <a:ext cx="1891908" cy="1818948"/>
          </a:xfrm>
          <a:prstGeom prst="rect">
            <a:avLst/>
          </a:prstGeom>
          <a:solidFill>
            <a:srgbClr val="CDD9FF"/>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sz="2400">
              <a:solidFill>
                <a:prstClr val="white"/>
              </a:solidFill>
              <a:latin typeface="Arial" panose="020B0604020202020204"/>
            </a:endParaRPr>
          </a:p>
        </p:txBody>
      </p:sp>
      <p:sp>
        <p:nvSpPr>
          <p:cNvPr id="23" name="TextBox 22">
            <a:extLst>
              <a:ext uri="{FF2B5EF4-FFF2-40B4-BE49-F238E27FC236}">
                <a16:creationId xmlns:a16="http://schemas.microsoft.com/office/drawing/2014/main" id="{0FF82C8C-3473-4460-A644-22F1DE0B2BBF}"/>
              </a:ext>
            </a:extLst>
          </p:cNvPr>
          <p:cNvSpPr txBox="1"/>
          <p:nvPr/>
        </p:nvSpPr>
        <p:spPr>
          <a:xfrm>
            <a:off x="2448964" y="1504191"/>
            <a:ext cx="1197368" cy="276999"/>
          </a:xfrm>
          <a:prstGeom prst="rect">
            <a:avLst/>
          </a:prstGeom>
          <a:noFill/>
        </p:spPr>
        <p:txBody>
          <a:bodyPr wrap="square" rtlCol="0">
            <a:spAutoFit/>
          </a:bodyPr>
          <a:lstStyle/>
          <a:p>
            <a:pPr defTabSz="914377"/>
            <a:r>
              <a:rPr lang="en-US" sz="1200" b="1">
                <a:latin typeface="+mj-lt"/>
              </a:rPr>
              <a:t>Full Review</a:t>
            </a:r>
          </a:p>
        </p:txBody>
      </p:sp>
      <p:sp>
        <p:nvSpPr>
          <p:cNvPr id="2" name="Rectangle 1">
            <a:extLst>
              <a:ext uri="{FF2B5EF4-FFF2-40B4-BE49-F238E27FC236}">
                <a16:creationId xmlns:a16="http://schemas.microsoft.com/office/drawing/2014/main" id="{441C597A-19D4-4EB8-B41F-D2D9D50D5950}"/>
              </a:ext>
            </a:extLst>
          </p:cNvPr>
          <p:cNvSpPr/>
          <p:nvPr/>
        </p:nvSpPr>
        <p:spPr>
          <a:xfrm>
            <a:off x="1888423" y="1281149"/>
            <a:ext cx="4655321" cy="2083569"/>
          </a:xfrm>
          <a:prstGeom prst="rect">
            <a:avLst/>
          </a:prstGeom>
          <a:noFill/>
          <a:ln w="57150">
            <a:solidFill>
              <a:srgbClr val="F56D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Arial" panose="020B0604020202020204"/>
            </a:endParaRPr>
          </a:p>
        </p:txBody>
      </p:sp>
      <p:sp>
        <p:nvSpPr>
          <p:cNvPr id="4" name="Left Brace 3">
            <a:extLst>
              <a:ext uri="{FF2B5EF4-FFF2-40B4-BE49-F238E27FC236}">
                <a16:creationId xmlns:a16="http://schemas.microsoft.com/office/drawing/2014/main" id="{70EEAA8B-5A84-40D1-8FAF-C231DAA8B05E}"/>
              </a:ext>
            </a:extLst>
          </p:cNvPr>
          <p:cNvSpPr/>
          <p:nvPr/>
        </p:nvSpPr>
        <p:spPr>
          <a:xfrm>
            <a:off x="1488254" y="1269155"/>
            <a:ext cx="243850" cy="2083569"/>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a:endParaRPr lang="en-US">
              <a:solidFill>
                <a:srgbClr val="404040"/>
              </a:solidFill>
              <a:latin typeface="Arial" panose="020B0604020202020204"/>
            </a:endParaRPr>
          </a:p>
        </p:txBody>
      </p:sp>
      <p:sp>
        <p:nvSpPr>
          <p:cNvPr id="25" name="TextBox 24">
            <a:extLst>
              <a:ext uri="{FF2B5EF4-FFF2-40B4-BE49-F238E27FC236}">
                <a16:creationId xmlns:a16="http://schemas.microsoft.com/office/drawing/2014/main" id="{B5670967-CEE8-4813-87DF-695937E3545D}"/>
              </a:ext>
            </a:extLst>
          </p:cNvPr>
          <p:cNvSpPr txBox="1"/>
          <p:nvPr/>
        </p:nvSpPr>
        <p:spPr>
          <a:xfrm>
            <a:off x="0" y="2014190"/>
            <a:ext cx="1449217" cy="738664"/>
          </a:xfrm>
          <a:prstGeom prst="rect">
            <a:avLst/>
          </a:prstGeom>
          <a:noFill/>
        </p:spPr>
        <p:txBody>
          <a:bodyPr wrap="square" lIns="0" tIns="0" rIns="0" bIns="0" rtlCol="0">
            <a:spAutoFit/>
          </a:bodyPr>
          <a:lstStyle/>
          <a:p>
            <a:pPr algn="r" defTabSz="914377"/>
            <a:r>
              <a:rPr lang="en-US" sz="1600" b="1">
                <a:latin typeface="+mj-lt"/>
              </a:rPr>
              <a:t>Core and High Impact</a:t>
            </a:r>
          </a:p>
          <a:p>
            <a:pPr algn="r" defTabSz="914377"/>
            <a:r>
              <a:rPr lang="en-US" sz="1600" b="1">
                <a:latin typeface="+mj-lt"/>
              </a:rPr>
              <a:t>Countries</a:t>
            </a:r>
          </a:p>
        </p:txBody>
      </p:sp>
      <p:sp>
        <p:nvSpPr>
          <p:cNvPr id="26" name="Rectangle 25">
            <a:extLst>
              <a:ext uri="{FF2B5EF4-FFF2-40B4-BE49-F238E27FC236}">
                <a16:creationId xmlns:a16="http://schemas.microsoft.com/office/drawing/2014/main" id="{1C894BEF-BFFD-4C18-9D99-A53982E10946}"/>
              </a:ext>
            </a:extLst>
          </p:cNvPr>
          <p:cNvSpPr/>
          <p:nvPr/>
        </p:nvSpPr>
        <p:spPr>
          <a:xfrm>
            <a:off x="1901359" y="3505276"/>
            <a:ext cx="4642381" cy="2083569"/>
          </a:xfrm>
          <a:prstGeom prst="rect">
            <a:avLst/>
          </a:prstGeom>
          <a:noFill/>
          <a:ln w="57150">
            <a:solidFill>
              <a:srgbClr val="FAEB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Arial" panose="020B0604020202020204"/>
            </a:endParaRPr>
          </a:p>
        </p:txBody>
      </p:sp>
      <p:sp>
        <p:nvSpPr>
          <p:cNvPr id="28" name="TextBox 27">
            <a:extLst>
              <a:ext uri="{FF2B5EF4-FFF2-40B4-BE49-F238E27FC236}">
                <a16:creationId xmlns:a16="http://schemas.microsoft.com/office/drawing/2014/main" id="{AA396DC5-4905-4E61-8481-5F56D9D33F0C}"/>
              </a:ext>
            </a:extLst>
          </p:cNvPr>
          <p:cNvSpPr txBox="1"/>
          <p:nvPr/>
        </p:nvSpPr>
        <p:spPr>
          <a:xfrm>
            <a:off x="196307" y="4341051"/>
            <a:ext cx="1168018" cy="492443"/>
          </a:xfrm>
          <a:prstGeom prst="rect">
            <a:avLst/>
          </a:prstGeom>
          <a:noFill/>
        </p:spPr>
        <p:txBody>
          <a:bodyPr wrap="square" lIns="0" tIns="0" rIns="0" bIns="0" rtlCol="0">
            <a:spAutoFit/>
          </a:bodyPr>
          <a:lstStyle/>
          <a:p>
            <a:pPr algn="r" defTabSz="914377"/>
            <a:r>
              <a:rPr lang="en-US" sz="1600" b="1">
                <a:latin typeface="+mj-lt"/>
              </a:rPr>
              <a:t>Focused</a:t>
            </a:r>
          </a:p>
          <a:p>
            <a:pPr algn="r" defTabSz="914377"/>
            <a:r>
              <a:rPr lang="en-US" sz="1600" b="1">
                <a:latin typeface="+mj-lt"/>
              </a:rPr>
              <a:t>Countries</a:t>
            </a:r>
          </a:p>
        </p:txBody>
      </p:sp>
      <p:sp>
        <p:nvSpPr>
          <p:cNvPr id="29" name="Left Brace 28">
            <a:extLst>
              <a:ext uri="{FF2B5EF4-FFF2-40B4-BE49-F238E27FC236}">
                <a16:creationId xmlns:a16="http://schemas.microsoft.com/office/drawing/2014/main" id="{BFBB10B3-6CD3-4F25-9CD4-004A7E08B9F9}"/>
              </a:ext>
            </a:extLst>
          </p:cNvPr>
          <p:cNvSpPr/>
          <p:nvPr/>
        </p:nvSpPr>
        <p:spPr>
          <a:xfrm>
            <a:off x="1502213" y="3505276"/>
            <a:ext cx="243850" cy="2083569"/>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a:endParaRPr lang="en-US">
              <a:solidFill>
                <a:srgbClr val="404040"/>
              </a:solidFill>
              <a:latin typeface="Arial" panose="020B0604020202020204"/>
            </a:endParaRPr>
          </a:p>
        </p:txBody>
      </p:sp>
      <p:cxnSp>
        <p:nvCxnSpPr>
          <p:cNvPr id="32" name="Straight Connector 31">
            <a:extLst>
              <a:ext uri="{FF2B5EF4-FFF2-40B4-BE49-F238E27FC236}">
                <a16:creationId xmlns:a16="http://schemas.microsoft.com/office/drawing/2014/main" id="{5F8C3664-D86A-4A11-9110-78FBB4243898}"/>
              </a:ext>
            </a:extLst>
          </p:cNvPr>
          <p:cNvCxnSpPr/>
          <p:nvPr/>
        </p:nvCxnSpPr>
        <p:spPr>
          <a:xfrm>
            <a:off x="8949267" y="897467"/>
            <a:ext cx="0" cy="5671608"/>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33" name="TextBox 32">
            <a:extLst>
              <a:ext uri="{FF2B5EF4-FFF2-40B4-BE49-F238E27FC236}">
                <a16:creationId xmlns:a16="http://schemas.microsoft.com/office/drawing/2014/main" id="{1D38E892-6F8B-443F-8914-0C51B35CBC76}"/>
              </a:ext>
            </a:extLst>
          </p:cNvPr>
          <p:cNvSpPr txBox="1"/>
          <p:nvPr/>
        </p:nvSpPr>
        <p:spPr>
          <a:xfrm>
            <a:off x="9148575" y="815193"/>
            <a:ext cx="2924238" cy="707886"/>
          </a:xfrm>
          <a:prstGeom prst="rect">
            <a:avLst/>
          </a:prstGeom>
          <a:noFill/>
        </p:spPr>
        <p:txBody>
          <a:bodyPr wrap="square" rtlCol="0">
            <a:spAutoFit/>
          </a:bodyPr>
          <a:lstStyle/>
          <a:p>
            <a:r>
              <a:rPr lang="en-US" sz="2000" dirty="0"/>
              <a:t>Key Changes for </a:t>
            </a:r>
          </a:p>
          <a:p>
            <a:r>
              <a:rPr lang="en-US" sz="2000" dirty="0"/>
              <a:t>2023-2025:</a:t>
            </a:r>
          </a:p>
        </p:txBody>
      </p:sp>
      <p:sp>
        <p:nvSpPr>
          <p:cNvPr id="34" name="TextBox 33">
            <a:extLst>
              <a:ext uri="{FF2B5EF4-FFF2-40B4-BE49-F238E27FC236}">
                <a16:creationId xmlns:a16="http://schemas.microsoft.com/office/drawing/2014/main" id="{0952F428-FA6A-4FD1-9D26-6C12BA3E38F0}"/>
              </a:ext>
            </a:extLst>
          </p:cNvPr>
          <p:cNvSpPr txBox="1"/>
          <p:nvPr/>
        </p:nvSpPr>
        <p:spPr>
          <a:xfrm>
            <a:off x="9089155" y="1704696"/>
            <a:ext cx="2860841" cy="4524315"/>
          </a:xfrm>
          <a:prstGeom prst="rect">
            <a:avLst/>
          </a:prstGeom>
          <a:noFill/>
        </p:spPr>
        <p:txBody>
          <a:bodyPr wrap="square" rtlCol="0">
            <a:spAutoFit/>
          </a:bodyPr>
          <a:lstStyle/>
          <a:p>
            <a:pPr marL="285750" indent="-285750">
              <a:buFont typeface="Arial" panose="020B0604020202020204" pitchFamily="34" charset="0"/>
              <a:buChar char="•"/>
            </a:pPr>
            <a:r>
              <a:rPr lang="en-US" sz="1600"/>
              <a:t>All templates adjusted to ensure alignment with new Strategy</a:t>
            </a: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All templates optimized to ensure questions are clear and to reduce duplication in responses</a:t>
            </a: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New mandatory annexes:</a:t>
            </a:r>
          </a:p>
          <a:p>
            <a:pPr marL="742950" lvl="1" indent="-285750">
              <a:buFont typeface="Arial" panose="020B0604020202020204" pitchFamily="34" charset="0"/>
              <a:buChar char="•"/>
            </a:pPr>
            <a:r>
              <a:rPr lang="en-US" sz="1600"/>
              <a:t>RSSH Gaps &amp; Priorities </a:t>
            </a:r>
          </a:p>
          <a:p>
            <a:pPr marL="742950" lvl="1" indent="-285750">
              <a:buFont typeface="Arial" panose="020B0604020202020204" pitchFamily="34" charset="0"/>
              <a:buChar char="•"/>
            </a:pPr>
            <a:r>
              <a:rPr lang="en-US" sz="1600"/>
              <a:t>Funding Priorities from Civil Society &amp; Communities</a:t>
            </a:r>
          </a:p>
          <a:p>
            <a:pPr marL="742950" lvl="1" indent="-285750">
              <a:buFont typeface="Arial" panose="020B0604020202020204" pitchFamily="34" charset="0"/>
              <a:buChar char="•"/>
            </a:pPr>
            <a:r>
              <a:rPr lang="en-US" sz="1600"/>
              <a:t>Country Dialogue Narrative  </a:t>
            </a:r>
          </a:p>
          <a:p>
            <a:endParaRPr lang="en-US" sz="1600"/>
          </a:p>
        </p:txBody>
      </p:sp>
      <p:pic>
        <p:nvPicPr>
          <p:cNvPr id="13" name="Picture 12" descr="Shape&#10;&#10;Description automatically generated with low confidence">
            <a:extLst>
              <a:ext uri="{FF2B5EF4-FFF2-40B4-BE49-F238E27FC236}">
                <a16:creationId xmlns:a16="http://schemas.microsoft.com/office/drawing/2014/main" id="{72AC2A00-1146-1DE1-9788-E2DB27ADE72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48964" y="1823435"/>
            <a:ext cx="1197368" cy="1197368"/>
          </a:xfrm>
          <a:prstGeom prst="rect">
            <a:avLst/>
          </a:prstGeom>
        </p:spPr>
      </p:pic>
      <p:pic>
        <p:nvPicPr>
          <p:cNvPr id="31" name="Picture 30" descr="Shape&#10;&#10;Description automatically generated with low confidence">
            <a:extLst>
              <a:ext uri="{FF2B5EF4-FFF2-40B4-BE49-F238E27FC236}">
                <a16:creationId xmlns:a16="http://schemas.microsoft.com/office/drawing/2014/main" id="{1F8DEDDD-BA44-3957-85BE-485D7CBD6B6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81293" y="1823435"/>
            <a:ext cx="1197368" cy="1197368"/>
          </a:xfrm>
          <a:prstGeom prst="rect">
            <a:avLst/>
          </a:prstGeom>
        </p:spPr>
      </p:pic>
      <p:pic>
        <p:nvPicPr>
          <p:cNvPr id="37" name="Picture 36" descr="Shape&#10;&#10;Description automatically generated with medium confidence">
            <a:extLst>
              <a:ext uri="{FF2B5EF4-FFF2-40B4-BE49-F238E27FC236}">
                <a16:creationId xmlns:a16="http://schemas.microsoft.com/office/drawing/2014/main" id="{DB7BBD1B-4218-B611-63D8-4EE67D8B975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15630" y="2946454"/>
            <a:ext cx="1196096" cy="1193083"/>
          </a:xfrm>
          <a:prstGeom prst="rect">
            <a:avLst/>
          </a:prstGeom>
        </p:spPr>
      </p:pic>
      <p:pic>
        <p:nvPicPr>
          <p:cNvPr id="40" name="Picture 39">
            <a:extLst>
              <a:ext uri="{FF2B5EF4-FFF2-40B4-BE49-F238E27FC236}">
                <a16:creationId xmlns:a16="http://schemas.microsoft.com/office/drawing/2014/main" id="{488ACC0D-5595-F38B-9D9E-7C395B4401B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43726" y="4091707"/>
            <a:ext cx="1197641" cy="1193084"/>
          </a:xfrm>
          <a:prstGeom prst="rect">
            <a:avLst/>
          </a:prstGeom>
        </p:spPr>
      </p:pic>
      <p:pic>
        <p:nvPicPr>
          <p:cNvPr id="41" name="Picture 40">
            <a:extLst>
              <a:ext uri="{FF2B5EF4-FFF2-40B4-BE49-F238E27FC236}">
                <a16:creationId xmlns:a16="http://schemas.microsoft.com/office/drawing/2014/main" id="{2BAEAE1E-C409-C029-7309-D16EE230799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41181" y="4209251"/>
            <a:ext cx="1005898" cy="1002071"/>
          </a:xfrm>
          <a:prstGeom prst="rect">
            <a:avLst/>
          </a:prstGeom>
        </p:spPr>
      </p:pic>
      <p:pic>
        <p:nvPicPr>
          <p:cNvPr id="44" name="Graphic 43" descr="Add with solid fill">
            <a:extLst>
              <a:ext uri="{FF2B5EF4-FFF2-40B4-BE49-F238E27FC236}">
                <a16:creationId xmlns:a16="http://schemas.microsoft.com/office/drawing/2014/main" id="{860760D0-4594-319D-32A5-AAE92FCF8A9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202664" y="4535580"/>
            <a:ext cx="354625" cy="354625"/>
          </a:xfrm>
          <a:prstGeom prst="rect">
            <a:avLst/>
          </a:prstGeom>
        </p:spPr>
      </p:pic>
      <p:pic>
        <p:nvPicPr>
          <p:cNvPr id="45" name="Picture 44">
            <a:extLst>
              <a:ext uri="{FF2B5EF4-FFF2-40B4-BE49-F238E27FC236}">
                <a16:creationId xmlns:a16="http://schemas.microsoft.com/office/drawing/2014/main" id="{D74CBCD5-DBF5-E3F2-8C96-7D0E844C6FC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421824" y="4209251"/>
            <a:ext cx="997897" cy="1002072"/>
          </a:xfrm>
          <a:prstGeom prst="rect">
            <a:avLst/>
          </a:prstGeom>
        </p:spPr>
      </p:pic>
    </p:spTree>
    <p:custDataLst>
      <p:tags r:id="rId2"/>
    </p:custDataLst>
    <p:extLst>
      <p:ext uri="{BB962C8B-B14F-4D97-AF65-F5344CB8AC3E}">
        <p14:creationId xmlns:p14="http://schemas.microsoft.com/office/powerpoint/2010/main" val="690327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54AF26E-EA49-4522-905D-1C4863D439BB}"/>
              </a:ext>
            </a:extLst>
          </p:cNvPr>
          <p:cNvGraphicFramePr>
            <a:graphicFrameLocks noChangeAspect="1"/>
          </p:cNvGraphicFramePr>
          <p:nvPr>
            <p:custDataLst>
              <p:tags r:id="rId5"/>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9" imgW="306" imgH="306" progId="TCLayout.ActiveDocument.1">
                  <p:embed/>
                </p:oleObj>
              </mc:Choice>
              <mc:Fallback>
                <p:oleObj name="think-cell Slide" r:id="rId9" imgW="306" imgH="306" progId="TCLayout.ActiveDocument.1">
                  <p:embed/>
                  <p:pic>
                    <p:nvPicPr>
                      <p:cNvPr id="5" name="Object 4" hidden="1">
                        <a:extLst>
                          <a:ext uri="{FF2B5EF4-FFF2-40B4-BE49-F238E27FC236}">
                            <a16:creationId xmlns:a16="http://schemas.microsoft.com/office/drawing/2014/main" id="{654AF26E-EA49-4522-905D-1C4863D439B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F44A2F16-6FE4-47D3-A5CE-6CD22D5B48FF}"/>
              </a:ext>
            </a:extLst>
          </p:cNvPr>
          <p:cNvSpPr/>
          <p:nvPr>
            <p:custDataLst>
              <p:tags r:id="rId6"/>
            </p:custDataLst>
          </p:nvPr>
        </p:nvSpPr>
        <p:spPr>
          <a:xfrm>
            <a:off x="0" y="0"/>
            <a:ext cx="158750" cy="158750"/>
          </a:xfrm>
          <a:prstGeom prst="rect">
            <a:avLst/>
          </a:prstGeom>
          <a:solidFill>
            <a:srgbClr val="FFAA2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000">
              <a:latin typeface="Arial" panose="020B0604020202020204" pitchFamily="34" charset="0"/>
              <a:ea typeface="+mj-ea"/>
              <a:cs typeface="+mj-cs"/>
              <a:sym typeface="Arial" panose="020B0604020202020204" pitchFamily="34" charset="0"/>
            </a:endParaRPr>
          </a:p>
        </p:txBody>
      </p:sp>
      <p:sp>
        <p:nvSpPr>
          <p:cNvPr id="3" name="Slide Number Placeholder 2">
            <a:extLst>
              <a:ext uri="{FF2B5EF4-FFF2-40B4-BE49-F238E27FC236}">
                <a16:creationId xmlns:a16="http://schemas.microsoft.com/office/drawing/2014/main" id="{D7BAC736-D328-40DA-BCCC-8A3F70632A26}"/>
              </a:ext>
            </a:extLst>
          </p:cNvPr>
          <p:cNvSpPr>
            <a:spLocks noGrp="1"/>
          </p:cNvSpPr>
          <p:nvPr>
            <p:ph type="sldNum" sz="quarter" idx="10"/>
          </p:nvPr>
        </p:nvSpPr>
        <p:spPr/>
        <p:txBody>
          <a:bodyPr/>
          <a:lstStyle/>
          <a:p>
            <a:fld id="{2AAA7032-8CB7-40F4-9CB9-A644B8ADA1F8}" type="slidenum">
              <a:rPr lang="en-US" smtClean="0"/>
              <a:pPr/>
              <a:t>6</a:t>
            </a:fld>
            <a:endParaRPr lang="en-US"/>
          </a:p>
        </p:txBody>
      </p:sp>
      <p:sp>
        <p:nvSpPr>
          <p:cNvPr id="65" name="Oval 64">
            <a:extLst>
              <a:ext uri="{FF2B5EF4-FFF2-40B4-BE49-F238E27FC236}">
                <a16:creationId xmlns:a16="http://schemas.microsoft.com/office/drawing/2014/main" id="{EA795636-16C0-46DA-B056-5EAB341BB245}"/>
              </a:ext>
            </a:extLst>
          </p:cNvPr>
          <p:cNvSpPr/>
          <p:nvPr/>
        </p:nvSpPr>
        <p:spPr>
          <a:xfrm>
            <a:off x="10454846" y="250002"/>
            <a:ext cx="1363081" cy="1363081"/>
          </a:xfrm>
          <a:prstGeom prst="ellipse">
            <a:avLst/>
          </a:prstGeom>
          <a:gradFill flip="none" rotWithShape="1">
            <a:gsLst>
              <a:gs pos="0">
                <a:srgbClr val="F5F3F3"/>
              </a:gs>
              <a:gs pos="100000">
                <a:schemeClr val="bg1">
                  <a:lumMod val="95000"/>
                  <a:shade val="100000"/>
                  <a:satMod val="115000"/>
                </a:schemeClr>
              </a:gs>
            </a:gsLst>
            <a:lin ang="2700000" scaled="1"/>
            <a:tileRect/>
          </a:gradFill>
          <a:ln w="76200">
            <a:solidFill>
              <a:schemeClr val="bg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pic>
        <p:nvPicPr>
          <p:cNvPr id="66" name="Picture 65">
            <a:extLst>
              <a:ext uri="{FF2B5EF4-FFF2-40B4-BE49-F238E27FC236}">
                <a16:creationId xmlns:a16="http://schemas.microsoft.com/office/drawing/2014/main" id="{8C3298FA-7AD5-463D-A7B5-66CB896D0A88}"/>
              </a:ext>
            </a:extLst>
          </p:cNvPr>
          <p:cNvPicPr>
            <a:picLocks noChangeAspect="1"/>
          </p:cNvPicPr>
          <p:nvPr/>
        </p:nvPicPr>
        <p:blipFill>
          <a:blip r:embed="rId11">
            <a:duotone>
              <a:schemeClr val="accent5">
                <a:shade val="45000"/>
                <a:satMod val="135000"/>
              </a:schemeClr>
              <a:prstClr val="white"/>
            </a:duotone>
            <a:extLst>
              <a:ext uri="{28A0092B-C50C-407E-A947-70E740481C1C}">
                <a14:useLocalDpi xmlns:a14="http://schemas.microsoft.com/office/drawing/2010/main" val="0"/>
              </a:ext>
            </a:extLst>
          </a:blip>
          <a:srcRect/>
          <a:stretch/>
        </p:blipFill>
        <p:spPr>
          <a:xfrm>
            <a:off x="10651405" y="446561"/>
            <a:ext cx="969964" cy="969964"/>
          </a:xfrm>
          <a:prstGeom prst="rect">
            <a:avLst/>
          </a:prstGeom>
        </p:spPr>
      </p:pic>
      <p:grpSp>
        <p:nvGrpSpPr>
          <p:cNvPr id="20" name="Group 19">
            <a:extLst>
              <a:ext uri="{FF2B5EF4-FFF2-40B4-BE49-F238E27FC236}">
                <a16:creationId xmlns:a16="http://schemas.microsoft.com/office/drawing/2014/main" id="{DF50BE59-DF84-4236-92ED-2E4DA19C821D}"/>
              </a:ext>
            </a:extLst>
          </p:cNvPr>
          <p:cNvGrpSpPr/>
          <p:nvPr/>
        </p:nvGrpSpPr>
        <p:grpSpPr>
          <a:xfrm>
            <a:off x="1555589" y="1734751"/>
            <a:ext cx="9095816" cy="4347531"/>
            <a:chOff x="2664880" y="1948166"/>
            <a:chExt cx="6719632" cy="3416314"/>
          </a:xfrm>
        </p:grpSpPr>
        <p:sp>
          <p:nvSpPr>
            <p:cNvPr id="68" name="Rectangle 67">
              <a:extLst>
                <a:ext uri="{FF2B5EF4-FFF2-40B4-BE49-F238E27FC236}">
                  <a16:creationId xmlns:a16="http://schemas.microsoft.com/office/drawing/2014/main" id="{1930CC5D-60F4-4DB0-8F40-2E73F0683459}"/>
                </a:ext>
              </a:extLst>
            </p:cNvPr>
            <p:cNvSpPr/>
            <p:nvPr/>
          </p:nvSpPr>
          <p:spPr>
            <a:xfrm>
              <a:off x="4963694" y="1962655"/>
              <a:ext cx="2122005" cy="599887"/>
            </a:xfrm>
            <a:prstGeom prst="rect">
              <a:avLst/>
            </a:prstGeom>
            <a:solidFill>
              <a:srgbClr val="FF8800"/>
            </a:solidFill>
            <a:ln>
              <a:solidFill>
                <a:srgbClr val="FF88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prstClr val="black"/>
                  </a:solidFill>
                </a:rPr>
                <a:t>Catalytic Multicountry</a:t>
              </a:r>
              <a:endParaRPr lang="en-US">
                <a:solidFill>
                  <a:prstClr val="black"/>
                </a:solidFill>
              </a:endParaRPr>
            </a:p>
          </p:txBody>
        </p:sp>
        <p:sp>
          <p:nvSpPr>
            <p:cNvPr id="69" name="Rectangle 68">
              <a:extLst>
                <a:ext uri="{FF2B5EF4-FFF2-40B4-BE49-F238E27FC236}">
                  <a16:creationId xmlns:a16="http://schemas.microsoft.com/office/drawing/2014/main" id="{68C81333-C3C7-4F57-902B-D88BECC80321}"/>
                </a:ext>
              </a:extLst>
            </p:cNvPr>
            <p:cNvSpPr/>
            <p:nvPr/>
          </p:nvSpPr>
          <p:spPr>
            <a:xfrm>
              <a:off x="4958495" y="2609745"/>
              <a:ext cx="2122005" cy="2754735"/>
            </a:xfrm>
            <a:prstGeom prst="rect">
              <a:avLst/>
            </a:prstGeom>
            <a:solidFill>
              <a:schemeClr val="bg1"/>
            </a:solidFill>
            <a:ln>
              <a:solidFill>
                <a:srgbClr val="FF88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prstClr val="black"/>
                  </a:solidFill>
                </a:rPr>
                <a:t>Designed to target key, strategic multi-country (regional) priorities deemed as critical to meet the aims of the Global Fund Strategy and in line with global disease priorities.</a:t>
              </a:r>
            </a:p>
          </p:txBody>
        </p:sp>
        <p:sp>
          <p:nvSpPr>
            <p:cNvPr id="70" name="Rectangle 69">
              <a:extLst>
                <a:ext uri="{FF2B5EF4-FFF2-40B4-BE49-F238E27FC236}">
                  <a16:creationId xmlns:a16="http://schemas.microsoft.com/office/drawing/2014/main" id="{7EBDF59F-8403-4AA1-9036-CF928EB62E84}"/>
                </a:ext>
              </a:extLst>
            </p:cNvPr>
            <p:cNvSpPr/>
            <p:nvPr/>
          </p:nvSpPr>
          <p:spPr>
            <a:xfrm>
              <a:off x="2664880" y="1962655"/>
              <a:ext cx="2122005" cy="599888"/>
            </a:xfrm>
            <a:prstGeom prst="rect">
              <a:avLst/>
            </a:prstGeom>
            <a:solidFill>
              <a:srgbClr val="FF8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prstClr val="black"/>
                  </a:solidFill>
                </a:rPr>
                <a:t>Matching funds</a:t>
              </a:r>
            </a:p>
          </p:txBody>
        </p:sp>
        <p:sp>
          <p:nvSpPr>
            <p:cNvPr id="71" name="Rectangle 70">
              <a:extLst>
                <a:ext uri="{FF2B5EF4-FFF2-40B4-BE49-F238E27FC236}">
                  <a16:creationId xmlns:a16="http://schemas.microsoft.com/office/drawing/2014/main" id="{7136DD54-797E-4FA5-8FA9-746C95007916}"/>
                </a:ext>
              </a:extLst>
            </p:cNvPr>
            <p:cNvSpPr/>
            <p:nvPr/>
          </p:nvSpPr>
          <p:spPr>
            <a:xfrm>
              <a:off x="2664880" y="2609745"/>
              <a:ext cx="2122005" cy="2754735"/>
            </a:xfrm>
            <a:prstGeom prst="rect">
              <a:avLst/>
            </a:prstGeom>
            <a:solidFill>
              <a:schemeClr val="bg1"/>
            </a:solidFill>
            <a:ln>
              <a:solidFill>
                <a:srgbClr val="FF88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prstClr val="black"/>
                  </a:solidFill>
                </a:rPr>
                <a:t>Designed to incentivize the use of country allocations for strategic priorities in line with the Global Fund and partner disease strategies. </a:t>
              </a:r>
            </a:p>
          </p:txBody>
        </p:sp>
        <p:sp>
          <p:nvSpPr>
            <p:cNvPr id="72" name="Rectangle 71">
              <a:extLst>
                <a:ext uri="{FF2B5EF4-FFF2-40B4-BE49-F238E27FC236}">
                  <a16:creationId xmlns:a16="http://schemas.microsoft.com/office/drawing/2014/main" id="{091434A9-5332-49E1-BD2A-D20DAC4726FD}"/>
                </a:ext>
              </a:extLst>
            </p:cNvPr>
            <p:cNvSpPr/>
            <p:nvPr/>
          </p:nvSpPr>
          <p:spPr>
            <a:xfrm>
              <a:off x="7262507" y="1948166"/>
              <a:ext cx="2122005" cy="614376"/>
            </a:xfrm>
            <a:prstGeom prst="rect">
              <a:avLst/>
            </a:prstGeom>
            <a:solidFill>
              <a:srgbClr val="FF8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prstClr val="black"/>
                  </a:solidFill>
                </a:rPr>
                <a:t>Strategic initiatives</a:t>
              </a:r>
            </a:p>
          </p:txBody>
        </p:sp>
        <p:sp>
          <p:nvSpPr>
            <p:cNvPr id="73" name="Rectangle 72">
              <a:extLst>
                <a:ext uri="{FF2B5EF4-FFF2-40B4-BE49-F238E27FC236}">
                  <a16:creationId xmlns:a16="http://schemas.microsoft.com/office/drawing/2014/main" id="{D11F071E-029A-4ED6-86DE-A564775CE492}"/>
                </a:ext>
              </a:extLst>
            </p:cNvPr>
            <p:cNvSpPr/>
            <p:nvPr/>
          </p:nvSpPr>
          <p:spPr>
            <a:xfrm>
              <a:off x="7252110" y="2611272"/>
              <a:ext cx="2122005" cy="2753208"/>
            </a:xfrm>
            <a:prstGeom prst="rect">
              <a:avLst/>
            </a:prstGeom>
            <a:solidFill>
              <a:schemeClr val="bg1"/>
            </a:solidFill>
            <a:ln>
              <a:solidFill>
                <a:srgbClr val="FF88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prstClr val="black"/>
                  </a:solidFill>
                </a:rPr>
                <a:t>Designed to provide limited funding for centrally managed approaches that cannot be addressed through country allocations alone due to their cross-cutting or off-cycle nature but are critical to ensure that country allocations deliver against the Global Fund Strategy</a:t>
              </a:r>
            </a:p>
          </p:txBody>
        </p:sp>
      </p:grpSp>
      <p:sp>
        <p:nvSpPr>
          <p:cNvPr id="18" name="Title 17">
            <a:extLst>
              <a:ext uri="{FF2B5EF4-FFF2-40B4-BE49-F238E27FC236}">
                <a16:creationId xmlns:a16="http://schemas.microsoft.com/office/drawing/2014/main" id="{798FCE4D-4307-4323-8A18-FE162D60B1D9}"/>
              </a:ext>
            </a:extLst>
          </p:cNvPr>
          <p:cNvSpPr>
            <a:spLocks noGrp="1"/>
          </p:cNvSpPr>
          <p:nvPr>
            <p:ph type="title"/>
          </p:nvPr>
        </p:nvSpPr>
        <p:spPr>
          <a:xfrm>
            <a:off x="365760" y="338328"/>
            <a:ext cx="11472000" cy="939674"/>
          </a:xfrm>
        </p:spPr>
        <p:txBody>
          <a:bodyPr vert="horz"/>
          <a:lstStyle/>
          <a:p>
            <a:r>
              <a:rPr lang="en-US"/>
              <a:t>Catalytic Investments: </a:t>
            </a:r>
            <a:br>
              <a:rPr lang="en-US"/>
            </a:br>
            <a:r>
              <a:rPr lang="en-US"/>
              <a:t>No change to three modalities</a:t>
            </a:r>
          </a:p>
        </p:txBody>
      </p:sp>
    </p:spTree>
    <p:custDataLst>
      <p:custData r:id="rId2"/>
      <p:custData r:id="rId3"/>
      <p:tags r:id="rId4"/>
    </p:custDataLst>
    <p:extLst>
      <p:ext uri="{BB962C8B-B14F-4D97-AF65-F5344CB8AC3E}">
        <p14:creationId xmlns:p14="http://schemas.microsoft.com/office/powerpoint/2010/main" val="3691969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54AF26E-EA49-4522-905D-1C4863D439BB}"/>
              </a:ext>
            </a:extLst>
          </p:cNvPr>
          <p:cNvGraphicFramePr>
            <a:graphicFrameLocks noChangeAspect="1"/>
          </p:cNvGraphicFramePr>
          <p:nvPr>
            <p:custDataLst>
              <p:tags r:id="rId5"/>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9" imgW="306" imgH="306" progId="TCLayout.ActiveDocument.1">
                  <p:embed/>
                </p:oleObj>
              </mc:Choice>
              <mc:Fallback>
                <p:oleObj name="think-cell Slide" r:id="rId9" imgW="306" imgH="306" progId="TCLayout.ActiveDocument.1">
                  <p:embed/>
                  <p:pic>
                    <p:nvPicPr>
                      <p:cNvPr id="5" name="Object 4" hidden="1">
                        <a:extLst>
                          <a:ext uri="{FF2B5EF4-FFF2-40B4-BE49-F238E27FC236}">
                            <a16:creationId xmlns:a16="http://schemas.microsoft.com/office/drawing/2014/main" id="{654AF26E-EA49-4522-905D-1C4863D439B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F44A2F16-6FE4-47D3-A5CE-6CD22D5B48FF}"/>
              </a:ext>
            </a:extLst>
          </p:cNvPr>
          <p:cNvSpPr/>
          <p:nvPr>
            <p:custDataLst>
              <p:tags r:id="rId6"/>
            </p:custDataLst>
          </p:nvPr>
        </p:nvSpPr>
        <p:spPr>
          <a:xfrm>
            <a:off x="0" y="0"/>
            <a:ext cx="158750" cy="158750"/>
          </a:xfrm>
          <a:prstGeom prst="rect">
            <a:avLst/>
          </a:prstGeom>
          <a:solidFill>
            <a:srgbClr val="FFAA2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000">
              <a:latin typeface="Arial" panose="020B0604020202020204" pitchFamily="34" charset="0"/>
              <a:ea typeface="+mj-ea"/>
              <a:cs typeface="+mj-cs"/>
              <a:sym typeface="Arial" panose="020B0604020202020204" pitchFamily="34" charset="0"/>
            </a:endParaRPr>
          </a:p>
        </p:txBody>
      </p:sp>
      <p:sp>
        <p:nvSpPr>
          <p:cNvPr id="3" name="Slide Number Placeholder 2">
            <a:extLst>
              <a:ext uri="{FF2B5EF4-FFF2-40B4-BE49-F238E27FC236}">
                <a16:creationId xmlns:a16="http://schemas.microsoft.com/office/drawing/2014/main" id="{D7BAC736-D328-40DA-BCCC-8A3F70632A26}"/>
              </a:ext>
            </a:extLst>
          </p:cNvPr>
          <p:cNvSpPr>
            <a:spLocks noGrp="1"/>
          </p:cNvSpPr>
          <p:nvPr>
            <p:ph type="sldNum" sz="quarter" idx="10"/>
          </p:nvPr>
        </p:nvSpPr>
        <p:spPr/>
        <p:txBody>
          <a:bodyPr/>
          <a:lstStyle/>
          <a:p>
            <a:fld id="{2AAA7032-8CB7-40F4-9CB9-A644B8ADA1F8}" type="slidenum">
              <a:rPr lang="en-US" smtClean="0"/>
              <a:pPr/>
              <a:t>7</a:t>
            </a:fld>
            <a:endParaRPr lang="en-US"/>
          </a:p>
        </p:txBody>
      </p:sp>
      <p:sp>
        <p:nvSpPr>
          <p:cNvPr id="18" name="Title 17">
            <a:extLst>
              <a:ext uri="{FF2B5EF4-FFF2-40B4-BE49-F238E27FC236}">
                <a16:creationId xmlns:a16="http://schemas.microsoft.com/office/drawing/2014/main" id="{798FCE4D-4307-4323-8A18-FE162D60B1D9}"/>
              </a:ext>
            </a:extLst>
          </p:cNvPr>
          <p:cNvSpPr>
            <a:spLocks noGrp="1"/>
          </p:cNvSpPr>
          <p:nvPr>
            <p:ph type="title"/>
          </p:nvPr>
        </p:nvSpPr>
        <p:spPr>
          <a:xfrm>
            <a:off x="360000" y="40793"/>
            <a:ext cx="11472000" cy="939674"/>
          </a:xfrm>
        </p:spPr>
        <p:txBody>
          <a:bodyPr vert="horz"/>
          <a:lstStyle/>
          <a:p>
            <a:r>
              <a:rPr lang="en-US"/>
              <a:t>Matching Funds Priority Areas</a:t>
            </a:r>
          </a:p>
        </p:txBody>
      </p:sp>
      <p:graphicFrame>
        <p:nvGraphicFramePr>
          <p:cNvPr id="4" name="Diagram 3">
            <a:extLst>
              <a:ext uri="{FF2B5EF4-FFF2-40B4-BE49-F238E27FC236}">
                <a16:creationId xmlns:a16="http://schemas.microsoft.com/office/drawing/2014/main" id="{D348908E-0FA7-D846-1532-BE6AC7BF9851}"/>
              </a:ext>
            </a:extLst>
          </p:cNvPr>
          <p:cNvGraphicFramePr/>
          <p:nvPr/>
        </p:nvGraphicFramePr>
        <p:xfrm>
          <a:off x="1477342" y="736421"/>
          <a:ext cx="9500116" cy="571157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2" name="TextBox 1">
            <a:extLst>
              <a:ext uri="{FF2B5EF4-FFF2-40B4-BE49-F238E27FC236}">
                <a16:creationId xmlns:a16="http://schemas.microsoft.com/office/drawing/2014/main" id="{598D6126-0315-0D12-392B-10F6C268ED36}"/>
              </a:ext>
            </a:extLst>
          </p:cNvPr>
          <p:cNvSpPr txBox="1"/>
          <p:nvPr/>
        </p:nvSpPr>
        <p:spPr>
          <a:xfrm>
            <a:off x="293307" y="469802"/>
            <a:ext cx="5867400" cy="369332"/>
          </a:xfrm>
          <a:prstGeom prst="rect">
            <a:avLst/>
          </a:prstGeom>
          <a:noFill/>
        </p:spPr>
        <p:txBody>
          <a:bodyPr wrap="square" rtlCol="0">
            <a:spAutoFit/>
          </a:bodyPr>
          <a:lstStyle/>
          <a:p>
            <a:r>
              <a:rPr lang="en-US" b="0" i="0">
                <a:solidFill>
                  <a:schemeClr val="accent2"/>
                </a:solidFill>
                <a:effectLst/>
                <a:latin typeface="-apple-system"/>
              </a:rPr>
              <a:t>Updated to reflect GAC decision on 2 December</a:t>
            </a:r>
            <a:endParaRPr lang="en-US">
              <a:solidFill>
                <a:schemeClr val="accent2"/>
              </a:solidFill>
            </a:endParaRPr>
          </a:p>
        </p:txBody>
      </p:sp>
    </p:spTree>
    <p:custDataLst>
      <p:custData r:id="rId2"/>
      <p:custData r:id="rId3"/>
      <p:tags r:id="rId4"/>
    </p:custDataLst>
    <p:extLst>
      <p:ext uri="{BB962C8B-B14F-4D97-AF65-F5344CB8AC3E}">
        <p14:creationId xmlns:p14="http://schemas.microsoft.com/office/powerpoint/2010/main" val="279018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164D319-A43F-4985-9C49-109DD0BDFF48}"/>
              </a:ext>
            </a:extLst>
          </p:cNvPr>
          <p:cNvGraphicFramePr>
            <a:graphicFrameLocks noChangeAspect="1"/>
          </p:cNvGraphicFramePr>
          <p:nvPr>
            <p:custDataLst>
              <p:tags r:id="rId3"/>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7" imgW="306" imgH="306" progId="TCLayout.ActiveDocument.1">
                  <p:embed/>
                </p:oleObj>
              </mc:Choice>
              <mc:Fallback>
                <p:oleObj name="think-cell Slide" r:id="rId7" imgW="306" imgH="306" progId="TCLayout.ActiveDocument.1">
                  <p:embed/>
                  <p:pic>
                    <p:nvPicPr>
                      <p:cNvPr id="7" name="Object 6" hidden="1">
                        <a:extLst>
                          <a:ext uri="{FF2B5EF4-FFF2-40B4-BE49-F238E27FC236}">
                            <a16:creationId xmlns:a16="http://schemas.microsoft.com/office/drawing/2014/main" id="{C164D319-A43F-4985-9C49-109DD0BDFF48}"/>
                          </a:ext>
                        </a:extLst>
                      </p:cNvPr>
                      <p:cNvPicPr/>
                      <p:nvPr/>
                    </p:nvPicPr>
                    <p:blipFill>
                      <a:blip r:embed="rId8"/>
                      <a:stretch>
                        <a:fillRect/>
                      </a:stretch>
                    </p:blipFill>
                    <p:spPr>
                      <a:xfrm>
                        <a:off x="1589" y="1589"/>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19995C1D-66FE-474B-A56D-27B4FF8A3C59}"/>
              </a:ext>
            </a:extLst>
          </p:cNvPr>
          <p:cNvSpPr/>
          <p:nvPr>
            <p:custDataLst>
              <p:tags r:id="rId4"/>
            </p:custDataLst>
          </p:nvPr>
        </p:nvSpPr>
        <p:spPr>
          <a:xfrm>
            <a:off x="1" y="1"/>
            <a:ext cx="158751" cy="158751"/>
          </a:xfrm>
          <a:prstGeom prst="rect">
            <a:avLst/>
          </a:prstGeom>
          <a:solidFill>
            <a:srgbClr val="FFAA2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000">
              <a:latin typeface="Arial" panose="020B0604020202020204" pitchFamily="34" charset="0"/>
              <a:ea typeface="+mj-ea"/>
              <a:cs typeface="+mj-cs"/>
              <a:sym typeface="Arial" panose="020B0604020202020204" pitchFamily="34" charset="0"/>
            </a:endParaRPr>
          </a:p>
        </p:txBody>
      </p:sp>
      <p:sp>
        <p:nvSpPr>
          <p:cNvPr id="5" name="Title 1">
            <a:extLst>
              <a:ext uri="{FF2B5EF4-FFF2-40B4-BE49-F238E27FC236}">
                <a16:creationId xmlns:a16="http://schemas.microsoft.com/office/drawing/2014/main" id="{9FAEDF56-8623-4E71-B6CD-72C4B272BF04}"/>
              </a:ext>
            </a:extLst>
          </p:cNvPr>
          <p:cNvSpPr>
            <a:spLocks noGrp="1"/>
          </p:cNvSpPr>
          <p:nvPr>
            <p:ph type="title"/>
          </p:nvPr>
        </p:nvSpPr>
        <p:spPr>
          <a:xfrm>
            <a:off x="358775" y="198757"/>
            <a:ext cx="11473224" cy="730788"/>
          </a:xfrm>
        </p:spPr>
        <p:txBody>
          <a:bodyPr/>
          <a:lstStyle/>
          <a:p>
            <a:r>
              <a:rPr lang="en-US" sz="3200" dirty="0"/>
              <a:t>Content areas in Funding Requests</a:t>
            </a:r>
            <a:br>
              <a:rPr lang="en-US" sz="3200" dirty="0"/>
            </a:br>
            <a:endParaRPr lang="en-US" sz="3200" dirty="0"/>
          </a:p>
        </p:txBody>
      </p:sp>
      <p:sp>
        <p:nvSpPr>
          <p:cNvPr id="2" name="Slide Number Placeholder 1">
            <a:extLst>
              <a:ext uri="{FF2B5EF4-FFF2-40B4-BE49-F238E27FC236}">
                <a16:creationId xmlns:a16="http://schemas.microsoft.com/office/drawing/2014/main" id="{08AE26E2-883A-4BE3-9451-E3A517336D3A}"/>
              </a:ext>
            </a:extLst>
          </p:cNvPr>
          <p:cNvSpPr>
            <a:spLocks noGrp="1"/>
          </p:cNvSpPr>
          <p:nvPr>
            <p:ph type="sldNum" sz="quarter" idx="12"/>
          </p:nvPr>
        </p:nvSpPr>
        <p:spPr/>
        <p:txBody>
          <a:bodyPr/>
          <a:lstStyle/>
          <a:p>
            <a:fld id="{2AAA7032-8CB7-40F4-9CB9-A644B8ADA1F8}" type="slidenum">
              <a:rPr lang="en-US" smtClean="0"/>
              <a:pPr/>
              <a:t>8</a:t>
            </a:fld>
            <a:endParaRPr lang="en-US"/>
          </a:p>
        </p:txBody>
      </p:sp>
      <p:grpSp>
        <p:nvGrpSpPr>
          <p:cNvPr id="12" name="Group 11">
            <a:extLst>
              <a:ext uri="{FF2B5EF4-FFF2-40B4-BE49-F238E27FC236}">
                <a16:creationId xmlns:a16="http://schemas.microsoft.com/office/drawing/2014/main" id="{8BC04EE1-2CDD-F9DC-35C4-615734C095F3}"/>
              </a:ext>
            </a:extLst>
          </p:cNvPr>
          <p:cNvGrpSpPr/>
          <p:nvPr/>
        </p:nvGrpSpPr>
        <p:grpSpPr>
          <a:xfrm>
            <a:off x="8004762" y="1067731"/>
            <a:ext cx="3350422" cy="2983245"/>
            <a:chOff x="8004762" y="1067731"/>
            <a:chExt cx="3350422" cy="2983245"/>
          </a:xfrm>
        </p:grpSpPr>
        <p:sp>
          <p:nvSpPr>
            <p:cNvPr id="69" name="Rectangle 68">
              <a:extLst>
                <a:ext uri="{FF2B5EF4-FFF2-40B4-BE49-F238E27FC236}">
                  <a16:creationId xmlns:a16="http://schemas.microsoft.com/office/drawing/2014/main" id="{AB1276E2-1BB7-439F-B142-BC2C8339A64B}"/>
                </a:ext>
              </a:extLst>
            </p:cNvPr>
            <p:cNvSpPr/>
            <p:nvPr/>
          </p:nvSpPr>
          <p:spPr>
            <a:xfrm>
              <a:off x="8004762" y="1067731"/>
              <a:ext cx="3350422" cy="844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Implementation</a:t>
              </a:r>
              <a:endParaRPr lang="en-US">
                <a:solidFill>
                  <a:schemeClr val="tx1"/>
                </a:solidFill>
              </a:endParaRPr>
            </a:p>
          </p:txBody>
        </p:sp>
        <p:sp>
          <p:nvSpPr>
            <p:cNvPr id="35" name="Freeform: Shape 34">
              <a:extLst>
                <a:ext uri="{FF2B5EF4-FFF2-40B4-BE49-F238E27FC236}">
                  <a16:creationId xmlns:a16="http://schemas.microsoft.com/office/drawing/2014/main" id="{A696ACEB-010A-27BB-DCD0-8D3A57E57D5D}"/>
                </a:ext>
              </a:extLst>
            </p:cNvPr>
            <p:cNvSpPr/>
            <p:nvPr/>
          </p:nvSpPr>
          <p:spPr>
            <a:xfrm>
              <a:off x="8923832" y="2139076"/>
              <a:ext cx="2431352" cy="844607"/>
            </a:xfrm>
            <a:custGeom>
              <a:avLst/>
              <a:gdLst>
                <a:gd name="connsiteX0" fmla="*/ 0 w 2341867"/>
                <a:gd name="connsiteY0" fmla="*/ 0 h 979604"/>
                <a:gd name="connsiteX1" fmla="*/ 1852065 w 2341867"/>
                <a:gd name="connsiteY1" fmla="*/ 0 h 979604"/>
                <a:gd name="connsiteX2" fmla="*/ 2341867 w 2341867"/>
                <a:gd name="connsiteY2" fmla="*/ 489802 h 979604"/>
                <a:gd name="connsiteX3" fmla="*/ 1852065 w 2341867"/>
                <a:gd name="connsiteY3" fmla="*/ 979604 h 979604"/>
                <a:gd name="connsiteX4" fmla="*/ 0 w 2341867"/>
                <a:gd name="connsiteY4" fmla="*/ 979604 h 979604"/>
                <a:gd name="connsiteX5" fmla="*/ 0 w 2341867"/>
                <a:gd name="connsiteY5" fmla="*/ 0 h 97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1867" h="979604">
                  <a:moveTo>
                    <a:pt x="2341867" y="979603"/>
                  </a:moveTo>
                  <a:lnTo>
                    <a:pt x="489802" y="979603"/>
                  </a:lnTo>
                  <a:lnTo>
                    <a:pt x="0" y="489802"/>
                  </a:lnTo>
                  <a:lnTo>
                    <a:pt x="489802" y="1"/>
                  </a:lnTo>
                  <a:lnTo>
                    <a:pt x="2341867" y="1"/>
                  </a:lnTo>
                  <a:lnTo>
                    <a:pt x="2341867" y="979603"/>
                  </a:lnTo>
                  <a:close/>
                </a:path>
              </a:pathLst>
            </a:custGeom>
            <a:solidFill>
              <a:schemeClr val="accent3">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6879" tIns="64771" rIns="120904" bIns="64771" numCol="1" spcCol="1270" anchor="ctr" anchorCtr="0">
              <a:noAutofit/>
            </a:bodyPr>
            <a:lstStyle/>
            <a:p>
              <a:pPr algn="ctr" defTabSz="755632">
                <a:lnSpc>
                  <a:spcPct val="90000"/>
                </a:lnSpc>
                <a:spcBef>
                  <a:spcPct val="0"/>
                </a:spcBef>
                <a:spcAft>
                  <a:spcPct val="35000"/>
                </a:spcAft>
              </a:pPr>
              <a:r>
                <a:rPr lang="en-US" sz="1700">
                  <a:solidFill>
                    <a:schemeClr val="tx1"/>
                  </a:solidFill>
                </a:rPr>
                <a:t>Implementation Arrangements</a:t>
              </a:r>
            </a:p>
          </p:txBody>
        </p:sp>
        <p:sp>
          <p:nvSpPr>
            <p:cNvPr id="37" name="Freeform: Shape 36">
              <a:extLst>
                <a:ext uri="{FF2B5EF4-FFF2-40B4-BE49-F238E27FC236}">
                  <a16:creationId xmlns:a16="http://schemas.microsoft.com/office/drawing/2014/main" id="{73FEF820-41C3-CDE3-BA4C-365927517CAA}"/>
                </a:ext>
              </a:extLst>
            </p:cNvPr>
            <p:cNvSpPr/>
            <p:nvPr/>
          </p:nvSpPr>
          <p:spPr>
            <a:xfrm>
              <a:off x="8923832" y="3152424"/>
              <a:ext cx="2431352" cy="898552"/>
            </a:xfrm>
            <a:custGeom>
              <a:avLst/>
              <a:gdLst>
                <a:gd name="connsiteX0" fmla="*/ 0 w 2239885"/>
                <a:gd name="connsiteY0" fmla="*/ 0 h 979604"/>
                <a:gd name="connsiteX1" fmla="*/ 1750083 w 2239885"/>
                <a:gd name="connsiteY1" fmla="*/ 0 h 979604"/>
                <a:gd name="connsiteX2" fmla="*/ 2239885 w 2239885"/>
                <a:gd name="connsiteY2" fmla="*/ 489802 h 979604"/>
                <a:gd name="connsiteX3" fmla="*/ 1750083 w 2239885"/>
                <a:gd name="connsiteY3" fmla="*/ 979604 h 979604"/>
                <a:gd name="connsiteX4" fmla="*/ 0 w 2239885"/>
                <a:gd name="connsiteY4" fmla="*/ 979604 h 979604"/>
                <a:gd name="connsiteX5" fmla="*/ 0 w 2239885"/>
                <a:gd name="connsiteY5" fmla="*/ 0 h 97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9885" h="979604">
                  <a:moveTo>
                    <a:pt x="2239885" y="979603"/>
                  </a:moveTo>
                  <a:lnTo>
                    <a:pt x="489802" y="979603"/>
                  </a:lnTo>
                  <a:lnTo>
                    <a:pt x="0" y="489802"/>
                  </a:lnTo>
                  <a:lnTo>
                    <a:pt x="489802" y="1"/>
                  </a:lnTo>
                  <a:lnTo>
                    <a:pt x="2239885" y="1"/>
                  </a:lnTo>
                  <a:lnTo>
                    <a:pt x="2239885" y="979603"/>
                  </a:lnTo>
                  <a:close/>
                </a:path>
              </a:pathLst>
            </a:custGeom>
            <a:solidFill>
              <a:schemeClr val="accent3">
                <a:lumMod val="20000"/>
                <a:lumOff val="8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6879" tIns="64771" rIns="120904" bIns="64771" numCol="1" spcCol="1270" anchor="ctr" anchorCtr="0">
              <a:noAutofit/>
            </a:bodyPr>
            <a:lstStyle/>
            <a:p>
              <a:pPr algn="ctr" defTabSz="755632">
                <a:lnSpc>
                  <a:spcPct val="90000"/>
                </a:lnSpc>
                <a:spcBef>
                  <a:spcPct val="0"/>
                </a:spcBef>
                <a:spcAft>
                  <a:spcPct val="35000"/>
                </a:spcAft>
              </a:pPr>
              <a:r>
                <a:rPr lang="en-US" sz="1700">
                  <a:solidFill>
                    <a:schemeClr val="tx1"/>
                  </a:solidFill>
                </a:rPr>
                <a:t>Risk</a:t>
              </a:r>
            </a:p>
          </p:txBody>
        </p:sp>
      </p:grpSp>
      <p:grpSp>
        <p:nvGrpSpPr>
          <p:cNvPr id="11" name="Group 10">
            <a:extLst>
              <a:ext uri="{FF2B5EF4-FFF2-40B4-BE49-F238E27FC236}">
                <a16:creationId xmlns:a16="http://schemas.microsoft.com/office/drawing/2014/main" id="{72002F03-4E4B-7315-2955-1E05D9F07F01}"/>
              </a:ext>
            </a:extLst>
          </p:cNvPr>
          <p:cNvGrpSpPr/>
          <p:nvPr/>
        </p:nvGrpSpPr>
        <p:grpSpPr>
          <a:xfrm>
            <a:off x="4110648" y="1067732"/>
            <a:ext cx="3343726" cy="2929298"/>
            <a:chOff x="4110648" y="1067732"/>
            <a:chExt cx="3343726" cy="2929298"/>
          </a:xfrm>
        </p:grpSpPr>
        <p:sp>
          <p:nvSpPr>
            <p:cNvPr id="67" name="Rectangle 66">
              <a:extLst>
                <a:ext uri="{FF2B5EF4-FFF2-40B4-BE49-F238E27FC236}">
                  <a16:creationId xmlns:a16="http://schemas.microsoft.com/office/drawing/2014/main" id="{478610F6-F8C7-490A-B68A-2ADEFF626B6E}"/>
                </a:ext>
              </a:extLst>
            </p:cNvPr>
            <p:cNvSpPr/>
            <p:nvPr/>
          </p:nvSpPr>
          <p:spPr>
            <a:xfrm>
              <a:off x="4110648" y="1067732"/>
              <a:ext cx="3343726" cy="844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Maximizing Impact</a:t>
              </a:r>
              <a:endParaRPr lang="en-US"/>
            </a:p>
          </p:txBody>
        </p:sp>
        <p:sp>
          <p:nvSpPr>
            <p:cNvPr id="32" name="Freeform: Shape 31">
              <a:extLst>
                <a:ext uri="{FF2B5EF4-FFF2-40B4-BE49-F238E27FC236}">
                  <a16:creationId xmlns:a16="http://schemas.microsoft.com/office/drawing/2014/main" id="{687FECA7-7AEB-F390-4ED2-6AD27EA71C3E}"/>
                </a:ext>
              </a:extLst>
            </p:cNvPr>
            <p:cNvSpPr/>
            <p:nvPr/>
          </p:nvSpPr>
          <p:spPr>
            <a:xfrm>
              <a:off x="5023022" y="2122772"/>
              <a:ext cx="2431352" cy="844607"/>
            </a:xfrm>
            <a:custGeom>
              <a:avLst/>
              <a:gdLst>
                <a:gd name="connsiteX0" fmla="*/ 0 w 2239885"/>
                <a:gd name="connsiteY0" fmla="*/ 0 h 979604"/>
                <a:gd name="connsiteX1" fmla="*/ 1750083 w 2239885"/>
                <a:gd name="connsiteY1" fmla="*/ 0 h 979604"/>
                <a:gd name="connsiteX2" fmla="*/ 2239885 w 2239885"/>
                <a:gd name="connsiteY2" fmla="*/ 489802 h 979604"/>
                <a:gd name="connsiteX3" fmla="*/ 1750083 w 2239885"/>
                <a:gd name="connsiteY3" fmla="*/ 979604 h 979604"/>
                <a:gd name="connsiteX4" fmla="*/ 0 w 2239885"/>
                <a:gd name="connsiteY4" fmla="*/ 979604 h 979604"/>
                <a:gd name="connsiteX5" fmla="*/ 0 w 2239885"/>
                <a:gd name="connsiteY5" fmla="*/ 0 h 97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9885" h="979604">
                  <a:moveTo>
                    <a:pt x="2239885" y="979603"/>
                  </a:moveTo>
                  <a:lnTo>
                    <a:pt x="489802" y="979603"/>
                  </a:lnTo>
                  <a:lnTo>
                    <a:pt x="0" y="489802"/>
                  </a:lnTo>
                  <a:lnTo>
                    <a:pt x="489802" y="1"/>
                  </a:lnTo>
                  <a:lnTo>
                    <a:pt x="2239885" y="1"/>
                  </a:lnTo>
                  <a:lnTo>
                    <a:pt x="2239885" y="979603"/>
                  </a:lnTo>
                  <a:close/>
                </a:path>
              </a:pathLst>
            </a:custGeom>
            <a:solidFill>
              <a:schemeClr val="accent1">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6879" tIns="64771" rIns="120904" bIns="64771" numCol="1" spcCol="1270" anchor="ctr" anchorCtr="0">
              <a:noAutofit/>
            </a:bodyPr>
            <a:lstStyle/>
            <a:p>
              <a:pPr algn="ctr" defTabSz="755632">
                <a:lnSpc>
                  <a:spcPct val="90000"/>
                </a:lnSpc>
                <a:spcBef>
                  <a:spcPct val="0"/>
                </a:spcBef>
                <a:spcAft>
                  <a:spcPct val="35000"/>
                </a:spcAft>
              </a:pPr>
              <a:r>
                <a:rPr lang="en-US" sz="1700">
                  <a:solidFill>
                    <a:schemeClr val="tx1"/>
                  </a:solidFill>
                </a:rPr>
                <a:t>Strategic alignment</a:t>
              </a:r>
            </a:p>
          </p:txBody>
        </p:sp>
        <p:sp>
          <p:nvSpPr>
            <p:cNvPr id="40" name="Freeform: Shape 39">
              <a:extLst>
                <a:ext uri="{FF2B5EF4-FFF2-40B4-BE49-F238E27FC236}">
                  <a16:creationId xmlns:a16="http://schemas.microsoft.com/office/drawing/2014/main" id="{873387E7-FA0B-5FD4-51BD-DC6A1102661A}"/>
                </a:ext>
              </a:extLst>
            </p:cNvPr>
            <p:cNvSpPr/>
            <p:nvPr/>
          </p:nvSpPr>
          <p:spPr>
            <a:xfrm>
              <a:off x="5023022" y="3200393"/>
              <a:ext cx="2431352" cy="796637"/>
            </a:xfrm>
            <a:custGeom>
              <a:avLst/>
              <a:gdLst>
                <a:gd name="connsiteX0" fmla="*/ 0 w 2239885"/>
                <a:gd name="connsiteY0" fmla="*/ 0 h 979604"/>
                <a:gd name="connsiteX1" fmla="*/ 1750083 w 2239885"/>
                <a:gd name="connsiteY1" fmla="*/ 0 h 979604"/>
                <a:gd name="connsiteX2" fmla="*/ 2239885 w 2239885"/>
                <a:gd name="connsiteY2" fmla="*/ 489802 h 979604"/>
                <a:gd name="connsiteX3" fmla="*/ 1750083 w 2239885"/>
                <a:gd name="connsiteY3" fmla="*/ 979604 h 979604"/>
                <a:gd name="connsiteX4" fmla="*/ 0 w 2239885"/>
                <a:gd name="connsiteY4" fmla="*/ 979604 h 979604"/>
                <a:gd name="connsiteX5" fmla="*/ 0 w 2239885"/>
                <a:gd name="connsiteY5" fmla="*/ 0 h 97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9885" h="979604">
                  <a:moveTo>
                    <a:pt x="2239885" y="979603"/>
                  </a:moveTo>
                  <a:lnTo>
                    <a:pt x="489802" y="979603"/>
                  </a:lnTo>
                  <a:lnTo>
                    <a:pt x="0" y="489802"/>
                  </a:lnTo>
                  <a:lnTo>
                    <a:pt x="489802" y="1"/>
                  </a:lnTo>
                  <a:lnTo>
                    <a:pt x="2239885" y="1"/>
                  </a:lnTo>
                  <a:lnTo>
                    <a:pt x="2239885" y="979603"/>
                  </a:lnTo>
                  <a:close/>
                </a:path>
              </a:pathLst>
            </a:custGeom>
            <a:solidFill>
              <a:schemeClr val="accent1">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6879" tIns="64771" rIns="120904" bIns="64771" numCol="1" spcCol="1270" anchor="ctr" anchorCtr="0">
              <a:noAutofit/>
            </a:bodyPr>
            <a:lstStyle/>
            <a:p>
              <a:pPr algn="ctr" defTabSz="755632">
                <a:lnSpc>
                  <a:spcPct val="90000"/>
                </a:lnSpc>
                <a:spcBef>
                  <a:spcPct val="0"/>
                </a:spcBef>
                <a:spcAft>
                  <a:spcPct val="35000"/>
                </a:spcAft>
              </a:pPr>
              <a:r>
                <a:rPr lang="en-US" sz="1700">
                  <a:solidFill>
                    <a:schemeClr val="tx1"/>
                  </a:solidFill>
                </a:rPr>
                <a:t>Co-financing, Sustainability &amp; Transition</a:t>
              </a:r>
            </a:p>
          </p:txBody>
        </p:sp>
      </p:grpSp>
      <p:grpSp>
        <p:nvGrpSpPr>
          <p:cNvPr id="10" name="Group 9">
            <a:extLst>
              <a:ext uri="{FF2B5EF4-FFF2-40B4-BE49-F238E27FC236}">
                <a16:creationId xmlns:a16="http://schemas.microsoft.com/office/drawing/2014/main" id="{AE841E8A-4420-60F7-393C-5A3BFEE689F6}"/>
              </a:ext>
            </a:extLst>
          </p:cNvPr>
          <p:cNvGrpSpPr/>
          <p:nvPr/>
        </p:nvGrpSpPr>
        <p:grpSpPr>
          <a:xfrm>
            <a:off x="358775" y="1067732"/>
            <a:ext cx="3343726" cy="2929298"/>
            <a:chOff x="358775" y="1067732"/>
            <a:chExt cx="3343726" cy="2929298"/>
          </a:xfrm>
        </p:grpSpPr>
        <p:sp>
          <p:nvSpPr>
            <p:cNvPr id="68" name="Rectangle 67">
              <a:extLst>
                <a:ext uri="{FF2B5EF4-FFF2-40B4-BE49-F238E27FC236}">
                  <a16:creationId xmlns:a16="http://schemas.microsoft.com/office/drawing/2014/main" id="{30E9316C-9FEA-4646-BB25-C93FEF7A7C49}"/>
                </a:ext>
              </a:extLst>
            </p:cNvPr>
            <p:cNvSpPr/>
            <p:nvPr/>
          </p:nvSpPr>
          <p:spPr>
            <a:xfrm>
              <a:off x="358775" y="1067732"/>
              <a:ext cx="3343726" cy="844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Rationale</a:t>
              </a:r>
              <a:endParaRPr lang="en-US"/>
            </a:p>
          </p:txBody>
        </p:sp>
        <p:sp>
          <p:nvSpPr>
            <p:cNvPr id="29" name="Freeform: Shape 28">
              <a:extLst>
                <a:ext uri="{FF2B5EF4-FFF2-40B4-BE49-F238E27FC236}">
                  <a16:creationId xmlns:a16="http://schemas.microsoft.com/office/drawing/2014/main" id="{3EE8F91D-9A59-1985-CFBE-F38FD953EA8D}"/>
                </a:ext>
              </a:extLst>
            </p:cNvPr>
            <p:cNvSpPr/>
            <p:nvPr/>
          </p:nvSpPr>
          <p:spPr>
            <a:xfrm>
              <a:off x="1271147" y="3152423"/>
              <a:ext cx="2431352" cy="844607"/>
            </a:xfrm>
            <a:custGeom>
              <a:avLst/>
              <a:gdLst>
                <a:gd name="connsiteX0" fmla="*/ 0 w 2239885"/>
                <a:gd name="connsiteY0" fmla="*/ 0 h 979604"/>
                <a:gd name="connsiteX1" fmla="*/ 1750083 w 2239885"/>
                <a:gd name="connsiteY1" fmla="*/ 0 h 979604"/>
                <a:gd name="connsiteX2" fmla="*/ 2239885 w 2239885"/>
                <a:gd name="connsiteY2" fmla="*/ 489802 h 979604"/>
                <a:gd name="connsiteX3" fmla="*/ 1750083 w 2239885"/>
                <a:gd name="connsiteY3" fmla="*/ 979604 h 979604"/>
                <a:gd name="connsiteX4" fmla="*/ 0 w 2239885"/>
                <a:gd name="connsiteY4" fmla="*/ 979604 h 979604"/>
                <a:gd name="connsiteX5" fmla="*/ 0 w 2239885"/>
                <a:gd name="connsiteY5" fmla="*/ 0 h 97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9885" h="979604">
                  <a:moveTo>
                    <a:pt x="2239885" y="979603"/>
                  </a:moveTo>
                  <a:lnTo>
                    <a:pt x="489802" y="979603"/>
                  </a:lnTo>
                  <a:lnTo>
                    <a:pt x="0" y="489802"/>
                  </a:lnTo>
                  <a:lnTo>
                    <a:pt x="489802" y="1"/>
                  </a:lnTo>
                  <a:lnTo>
                    <a:pt x="2239885" y="1"/>
                  </a:lnTo>
                  <a:lnTo>
                    <a:pt x="2239885" y="979603"/>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6879" tIns="64771" rIns="120904" bIns="64771" numCol="1" spcCol="1270" anchor="ctr" anchorCtr="0">
              <a:noAutofit/>
            </a:bodyPr>
            <a:lstStyle/>
            <a:p>
              <a:pPr algn="ctr" defTabSz="755632">
                <a:lnSpc>
                  <a:spcPct val="90000"/>
                </a:lnSpc>
                <a:spcBef>
                  <a:spcPct val="0"/>
                </a:spcBef>
                <a:spcAft>
                  <a:spcPct val="35000"/>
                </a:spcAft>
              </a:pPr>
              <a:r>
                <a:rPr lang="en-US" sz="1700">
                  <a:solidFill>
                    <a:schemeClr val="tx1"/>
                  </a:solidFill>
                </a:rPr>
                <a:t>Country Context</a:t>
              </a:r>
            </a:p>
          </p:txBody>
        </p:sp>
        <p:sp>
          <p:nvSpPr>
            <p:cNvPr id="31" name="Freeform: Shape 30">
              <a:extLst>
                <a:ext uri="{FF2B5EF4-FFF2-40B4-BE49-F238E27FC236}">
                  <a16:creationId xmlns:a16="http://schemas.microsoft.com/office/drawing/2014/main" id="{3AFD7773-49BF-1C86-3562-D9EFFD1E37EC}"/>
                </a:ext>
              </a:extLst>
            </p:cNvPr>
            <p:cNvSpPr/>
            <p:nvPr/>
          </p:nvSpPr>
          <p:spPr>
            <a:xfrm>
              <a:off x="1271147" y="2101793"/>
              <a:ext cx="2431353" cy="844607"/>
            </a:xfrm>
            <a:custGeom>
              <a:avLst/>
              <a:gdLst>
                <a:gd name="connsiteX0" fmla="*/ 0 w 2239885"/>
                <a:gd name="connsiteY0" fmla="*/ 0 h 979604"/>
                <a:gd name="connsiteX1" fmla="*/ 1750083 w 2239885"/>
                <a:gd name="connsiteY1" fmla="*/ 0 h 979604"/>
                <a:gd name="connsiteX2" fmla="*/ 2239885 w 2239885"/>
                <a:gd name="connsiteY2" fmla="*/ 489802 h 979604"/>
                <a:gd name="connsiteX3" fmla="*/ 1750083 w 2239885"/>
                <a:gd name="connsiteY3" fmla="*/ 979604 h 979604"/>
                <a:gd name="connsiteX4" fmla="*/ 0 w 2239885"/>
                <a:gd name="connsiteY4" fmla="*/ 979604 h 979604"/>
                <a:gd name="connsiteX5" fmla="*/ 0 w 2239885"/>
                <a:gd name="connsiteY5" fmla="*/ 0 h 97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9885" h="979604">
                  <a:moveTo>
                    <a:pt x="2239885" y="979603"/>
                  </a:moveTo>
                  <a:lnTo>
                    <a:pt x="489802" y="979603"/>
                  </a:lnTo>
                  <a:lnTo>
                    <a:pt x="0" y="489802"/>
                  </a:lnTo>
                  <a:lnTo>
                    <a:pt x="489802" y="1"/>
                  </a:lnTo>
                  <a:lnTo>
                    <a:pt x="2239885" y="1"/>
                  </a:lnTo>
                  <a:lnTo>
                    <a:pt x="2239885" y="979603"/>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6879" tIns="64771" rIns="120904" bIns="64771" numCol="1" spcCol="1270" anchor="ctr" anchorCtr="0">
              <a:noAutofit/>
            </a:bodyPr>
            <a:lstStyle/>
            <a:p>
              <a:pPr algn="ctr" defTabSz="755632">
                <a:lnSpc>
                  <a:spcPct val="90000"/>
                </a:lnSpc>
                <a:spcBef>
                  <a:spcPct val="0"/>
                </a:spcBef>
                <a:spcAft>
                  <a:spcPct val="35000"/>
                </a:spcAft>
              </a:pPr>
              <a:r>
                <a:rPr lang="en-US" sz="1700">
                  <a:solidFill>
                    <a:schemeClr val="tx1"/>
                  </a:solidFill>
                </a:rPr>
                <a:t>Funding Request Prioritization</a:t>
              </a:r>
            </a:p>
          </p:txBody>
        </p:sp>
      </p:grpSp>
      <p:grpSp>
        <p:nvGrpSpPr>
          <p:cNvPr id="13" name="Group 12">
            <a:extLst>
              <a:ext uri="{FF2B5EF4-FFF2-40B4-BE49-F238E27FC236}">
                <a16:creationId xmlns:a16="http://schemas.microsoft.com/office/drawing/2014/main" id="{CCE76DD9-62D2-F77C-4142-1237E1E7C697}"/>
              </a:ext>
            </a:extLst>
          </p:cNvPr>
          <p:cNvGrpSpPr/>
          <p:nvPr/>
        </p:nvGrpSpPr>
        <p:grpSpPr>
          <a:xfrm>
            <a:off x="358776" y="4601071"/>
            <a:ext cx="10996408" cy="1748150"/>
            <a:chOff x="358776" y="4601071"/>
            <a:chExt cx="10996408" cy="1748150"/>
          </a:xfrm>
        </p:grpSpPr>
        <p:sp>
          <p:nvSpPr>
            <p:cNvPr id="9" name="Rectangle: Rounded Corners 8">
              <a:extLst>
                <a:ext uri="{FF2B5EF4-FFF2-40B4-BE49-F238E27FC236}">
                  <a16:creationId xmlns:a16="http://schemas.microsoft.com/office/drawing/2014/main" id="{870DB99E-DAEC-4E7A-401C-862FF41A02A6}"/>
                </a:ext>
              </a:extLst>
            </p:cNvPr>
            <p:cNvSpPr/>
            <p:nvPr/>
          </p:nvSpPr>
          <p:spPr>
            <a:xfrm>
              <a:off x="358776" y="4601071"/>
              <a:ext cx="10996408" cy="58479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solidFill>
                    <a:schemeClr val="tx1"/>
                  </a:solidFill>
                </a:rPr>
                <a:t>Across the Funding Request</a:t>
              </a:r>
            </a:p>
          </p:txBody>
        </p:sp>
        <p:sp>
          <p:nvSpPr>
            <p:cNvPr id="43" name="Freeform: Shape 42">
              <a:extLst>
                <a:ext uri="{FF2B5EF4-FFF2-40B4-BE49-F238E27FC236}">
                  <a16:creationId xmlns:a16="http://schemas.microsoft.com/office/drawing/2014/main" id="{C896A0E0-7C79-4393-BB47-1D05F47A76B6}"/>
                </a:ext>
              </a:extLst>
            </p:cNvPr>
            <p:cNvSpPr/>
            <p:nvPr/>
          </p:nvSpPr>
          <p:spPr>
            <a:xfrm>
              <a:off x="1462614" y="5369616"/>
              <a:ext cx="2239885" cy="979605"/>
            </a:xfrm>
            <a:custGeom>
              <a:avLst/>
              <a:gdLst>
                <a:gd name="connsiteX0" fmla="*/ 0 w 2239885"/>
                <a:gd name="connsiteY0" fmla="*/ 0 h 979604"/>
                <a:gd name="connsiteX1" fmla="*/ 1750083 w 2239885"/>
                <a:gd name="connsiteY1" fmla="*/ 0 h 979604"/>
                <a:gd name="connsiteX2" fmla="*/ 2239885 w 2239885"/>
                <a:gd name="connsiteY2" fmla="*/ 489802 h 979604"/>
                <a:gd name="connsiteX3" fmla="*/ 1750083 w 2239885"/>
                <a:gd name="connsiteY3" fmla="*/ 979604 h 979604"/>
                <a:gd name="connsiteX4" fmla="*/ 0 w 2239885"/>
                <a:gd name="connsiteY4" fmla="*/ 979604 h 979604"/>
                <a:gd name="connsiteX5" fmla="*/ 0 w 2239885"/>
                <a:gd name="connsiteY5" fmla="*/ 0 h 97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9885" h="979604">
                  <a:moveTo>
                    <a:pt x="2239885" y="979603"/>
                  </a:moveTo>
                  <a:lnTo>
                    <a:pt x="489802" y="979603"/>
                  </a:lnTo>
                  <a:lnTo>
                    <a:pt x="0" y="489802"/>
                  </a:lnTo>
                  <a:lnTo>
                    <a:pt x="489802" y="1"/>
                  </a:lnTo>
                  <a:lnTo>
                    <a:pt x="2239885" y="1"/>
                  </a:lnTo>
                  <a:lnTo>
                    <a:pt x="2239885" y="979603"/>
                  </a:lnTo>
                  <a:close/>
                </a:path>
              </a:pathLst>
            </a:custGeom>
            <a:solidFill>
              <a:schemeClr val="accent4">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6879" tIns="144781" rIns="270256" bIns="144780" numCol="1" spcCol="1270" anchor="ctr" anchorCtr="0">
              <a:noAutofit/>
            </a:bodyPr>
            <a:lstStyle/>
            <a:p>
              <a:pPr algn="ctr" defTabSz="1689058">
                <a:lnSpc>
                  <a:spcPct val="90000"/>
                </a:lnSpc>
                <a:spcBef>
                  <a:spcPct val="0"/>
                </a:spcBef>
                <a:spcAft>
                  <a:spcPct val="35000"/>
                </a:spcAft>
              </a:pPr>
              <a:r>
                <a:rPr lang="en-US" sz="1700">
                  <a:solidFill>
                    <a:schemeClr val="tx1"/>
                  </a:solidFill>
                </a:rPr>
                <a:t>Human Rights and Gender</a:t>
              </a:r>
            </a:p>
          </p:txBody>
        </p:sp>
        <p:sp>
          <p:nvSpPr>
            <p:cNvPr id="46" name="Freeform: Shape 45">
              <a:extLst>
                <a:ext uri="{FF2B5EF4-FFF2-40B4-BE49-F238E27FC236}">
                  <a16:creationId xmlns:a16="http://schemas.microsoft.com/office/drawing/2014/main" id="{8EE5F116-44FA-0895-B7B4-08461F42CF35}"/>
                </a:ext>
              </a:extLst>
            </p:cNvPr>
            <p:cNvSpPr/>
            <p:nvPr/>
          </p:nvSpPr>
          <p:spPr>
            <a:xfrm>
              <a:off x="8923832" y="5369615"/>
              <a:ext cx="2431352" cy="979605"/>
            </a:xfrm>
            <a:custGeom>
              <a:avLst/>
              <a:gdLst>
                <a:gd name="connsiteX0" fmla="*/ 0 w 2239885"/>
                <a:gd name="connsiteY0" fmla="*/ 0 h 979604"/>
                <a:gd name="connsiteX1" fmla="*/ 1750083 w 2239885"/>
                <a:gd name="connsiteY1" fmla="*/ 0 h 979604"/>
                <a:gd name="connsiteX2" fmla="*/ 2239885 w 2239885"/>
                <a:gd name="connsiteY2" fmla="*/ 489802 h 979604"/>
                <a:gd name="connsiteX3" fmla="*/ 1750083 w 2239885"/>
                <a:gd name="connsiteY3" fmla="*/ 979604 h 979604"/>
                <a:gd name="connsiteX4" fmla="*/ 0 w 2239885"/>
                <a:gd name="connsiteY4" fmla="*/ 979604 h 979604"/>
                <a:gd name="connsiteX5" fmla="*/ 0 w 2239885"/>
                <a:gd name="connsiteY5" fmla="*/ 0 h 97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9885" h="979604">
                  <a:moveTo>
                    <a:pt x="2239885" y="979603"/>
                  </a:moveTo>
                  <a:lnTo>
                    <a:pt x="489802" y="979603"/>
                  </a:lnTo>
                  <a:lnTo>
                    <a:pt x="0" y="489802"/>
                  </a:lnTo>
                  <a:lnTo>
                    <a:pt x="489802" y="1"/>
                  </a:lnTo>
                  <a:lnTo>
                    <a:pt x="2239885" y="1"/>
                  </a:lnTo>
                  <a:lnTo>
                    <a:pt x="2239885" y="979603"/>
                  </a:lnTo>
                  <a:close/>
                </a:path>
              </a:pathLst>
            </a:custGeom>
            <a:solidFill>
              <a:schemeClr val="accent4">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6879" tIns="64771" rIns="120904" bIns="64771" numCol="1" spcCol="1270" anchor="ctr" anchorCtr="0">
              <a:noAutofit/>
            </a:bodyPr>
            <a:lstStyle/>
            <a:p>
              <a:pPr algn="ctr" defTabSz="755632">
                <a:lnSpc>
                  <a:spcPct val="90000"/>
                </a:lnSpc>
                <a:spcBef>
                  <a:spcPct val="0"/>
                </a:spcBef>
                <a:spcAft>
                  <a:spcPct val="35000"/>
                </a:spcAft>
              </a:pPr>
              <a:r>
                <a:rPr lang="en-US" sz="1700">
                  <a:solidFill>
                    <a:schemeClr val="tx1"/>
                  </a:solidFill>
                </a:rPr>
                <a:t>Opportunities for Integration</a:t>
              </a:r>
            </a:p>
          </p:txBody>
        </p:sp>
        <p:sp>
          <p:nvSpPr>
            <p:cNvPr id="48" name="Freeform: Shape 47">
              <a:extLst>
                <a:ext uri="{FF2B5EF4-FFF2-40B4-BE49-F238E27FC236}">
                  <a16:creationId xmlns:a16="http://schemas.microsoft.com/office/drawing/2014/main" id="{12B436E1-143E-6902-85A4-8937D5F1A6A8}"/>
                </a:ext>
              </a:extLst>
            </p:cNvPr>
            <p:cNvSpPr/>
            <p:nvPr/>
          </p:nvSpPr>
          <p:spPr>
            <a:xfrm>
              <a:off x="5023023" y="5369616"/>
              <a:ext cx="2431352" cy="979605"/>
            </a:xfrm>
            <a:custGeom>
              <a:avLst/>
              <a:gdLst>
                <a:gd name="connsiteX0" fmla="*/ 0 w 2239885"/>
                <a:gd name="connsiteY0" fmla="*/ 0 h 979604"/>
                <a:gd name="connsiteX1" fmla="*/ 1750083 w 2239885"/>
                <a:gd name="connsiteY1" fmla="*/ 0 h 979604"/>
                <a:gd name="connsiteX2" fmla="*/ 2239885 w 2239885"/>
                <a:gd name="connsiteY2" fmla="*/ 489802 h 979604"/>
                <a:gd name="connsiteX3" fmla="*/ 1750083 w 2239885"/>
                <a:gd name="connsiteY3" fmla="*/ 979604 h 979604"/>
                <a:gd name="connsiteX4" fmla="*/ 0 w 2239885"/>
                <a:gd name="connsiteY4" fmla="*/ 979604 h 979604"/>
                <a:gd name="connsiteX5" fmla="*/ 0 w 2239885"/>
                <a:gd name="connsiteY5" fmla="*/ 0 h 97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9885" h="979604">
                  <a:moveTo>
                    <a:pt x="2239885" y="979603"/>
                  </a:moveTo>
                  <a:lnTo>
                    <a:pt x="489802" y="979603"/>
                  </a:lnTo>
                  <a:lnTo>
                    <a:pt x="0" y="489802"/>
                  </a:lnTo>
                  <a:lnTo>
                    <a:pt x="489802" y="1"/>
                  </a:lnTo>
                  <a:lnTo>
                    <a:pt x="2239885" y="1"/>
                  </a:lnTo>
                  <a:lnTo>
                    <a:pt x="2239885" y="979603"/>
                  </a:lnTo>
                  <a:close/>
                </a:path>
              </a:pathLst>
            </a:custGeom>
            <a:solidFill>
              <a:schemeClr val="accent4">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6879" tIns="64771" rIns="120904" bIns="64771" numCol="1" spcCol="1270" anchor="ctr" anchorCtr="0">
              <a:noAutofit/>
            </a:bodyPr>
            <a:lstStyle/>
            <a:p>
              <a:pPr algn="ctr" defTabSz="755632">
                <a:lnSpc>
                  <a:spcPct val="90000"/>
                </a:lnSpc>
                <a:spcBef>
                  <a:spcPct val="0"/>
                </a:spcBef>
                <a:spcAft>
                  <a:spcPct val="35000"/>
                </a:spcAft>
              </a:pPr>
              <a:r>
                <a:rPr lang="en-US" sz="1700">
                  <a:solidFill>
                    <a:schemeClr val="tx1"/>
                  </a:solidFill>
                </a:rPr>
                <a:t>Value for Money</a:t>
              </a:r>
            </a:p>
          </p:txBody>
        </p:sp>
      </p:grpSp>
      <p:pic>
        <p:nvPicPr>
          <p:cNvPr id="14" name="Picture 13" descr="Icon&#10;&#10;Description automatically generated">
            <a:extLst>
              <a:ext uri="{FF2B5EF4-FFF2-40B4-BE49-F238E27FC236}">
                <a16:creationId xmlns:a16="http://schemas.microsoft.com/office/drawing/2014/main" id="{C397A5D7-D363-897B-AAFF-6A6221AC82A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78010" y="5415044"/>
            <a:ext cx="971468" cy="971468"/>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A59830AF-EA3D-1EB3-CDBC-286DC9569F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8775" y="5365948"/>
            <a:ext cx="982079" cy="979605"/>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29D5F765-E669-B41B-9B1C-BCFB81A4C9C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25785" y="3172165"/>
            <a:ext cx="844529" cy="844529"/>
          </a:xfrm>
          <a:prstGeom prst="rect">
            <a:avLst/>
          </a:prstGeom>
        </p:spPr>
      </p:pic>
      <p:pic>
        <p:nvPicPr>
          <p:cNvPr id="22" name="Picture 21" descr="A black rectangle with a black background&#10;&#10;Description automatically generated with low confidence">
            <a:extLst>
              <a:ext uri="{FF2B5EF4-FFF2-40B4-BE49-F238E27FC236}">
                <a16:creationId xmlns:a16="http://schemas.microsoft.com/office/drawing/2014/main" id="{1CA8A7A2-7862-2071-23AC-3A95F1B8B8C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04763" y="2050524"/>
            <a:ext cx="844716" cy="846850"/>
          </a:xfrm>
          <a:prstGeom prst="rect">
            <a:avLst/>
          </a:prstGeom>
        </p:spPr>
      </p:pic>
      <p:pic>
        <p:nvPicPr>
          <p:cNvPr id="26" name="Picture 25" descr="Shape&#10;&#10;Description automatically generated with low confidence">
            <a:extLst>
              <a:ext uri="{FF2B5EF4-FFF2-40B4-BE49-F238E27FC236}">
                <a16:creationId xmlns:a16="http://schemas.microsoft.com/office/drawing/2014/main" id="{42B74F03-38D1-3716-2144-C47815245CB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8775" y="3200393"/>
            <a:ext cx="730788" cy="730788"/>
          </a:xfrm>
          <a:prstGeom prst="rect">
            <a:avLst/>
          </a:prstGeom>
        </p:spPr>
      </p:pic>
      <p:pic>
        <p:nvPicPr>
          <p:cNvPr id="28" name="Picture 27" descr="Shape&#10;&#10;Description automatically generated with low confidence">
            <a:extLst>
              <a:ext uri="{FF2B5EF4-FFF2-40B4-BE49-F238E27FC236}">
                <a16:creationId xmlns:a16="http://schemas.microsoft.com/office/drawing/2014/main" id="{3DF0CEB6-AE3C-8E94-7FD1-81C400B4CD8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58775" y="2122772"/>
            <a:ext cx="730788" cy="730788"/>
          </a:xfrm>
          <a:prstGeom prst="rect">
            <a:avLst/>
          </a:prstGeom>
        </p:spPr>
      </p:pic>
      <p:pic>
        <p:nvPicPr>
          <p:cNvPr id="50" name="Picture 49" descr="Shape&#10;&#10;Description automatically generated with low confidence">
            <a:extLst>
              <a:ext uri="{FF2B5EF4-FFF2-40B4-BE49-F238E27FC236}">
                <a16:creationId xmlns:a16="http://schemas.microsoft.com/office/drawing/2014/main" id="{41E5FD92-75F5-904E-DFA9-B838FB3CBF6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025785" y="2124668"/>
            <a:ext cx="844529" cy="844529"/>
          </a:xfrm>
          <a:prstGeom prst="rect">
            <a:avLst/>
          </a:prstGeom>
        </p:spPr>
      </p:pic>
      <p:pic>
        <p:nvPicPr>
          <p:cNvPr id="54" name="Picture 53">
            <a:extLst>
              <a:ext uri="{FF2B5EF4-FFF2-40B4-BE49-F238E27FC236}">
                <a16:creationId xmlns:a16="http://schemas.microsoft.com/office/drawing/2014/main" id="{232237C6-8947-3965-E4AE-2CDD9C388C2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004762" y="3166797"/>
            <a:ext cx="898475" cy="898475"/>
          </a:xfrm>
          <a:prstGeom prst="rect">
            <a:avLst/>
          </a:prstGeom>
        </p:spPr>
      </p:pic>
      <p:pic>
        <p:nvPicPr>
          <p:cNvPr id="55" name="Picture 54">
            <a:extLst>
              <a:ext uri="{FF2B5EF4-FFF2-40B4-BE49-F238E27FC236}">
                <a16:creationId xmlns:a16="http://schemas.microsoft.com/office/drawing/2014/main" id="{C2BFEDE1-494B-1771-4D96-6D3A5AFF0CA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025785" y="5389232"/>
            <a:ext cx="982079" cy="982079"/>
          </a:xfrm>
          <a:prstGeom prst="rect">
            <a:avLst/>
          </a:prstGeom>
        </p:spPr>
      </p:pic>
    </p:spTree>
    <p:custDataLst>
      <p:tags r:id="rId2"/>
    </p:custDataLst>
    <p:extLst>
      <p:ext uri="{BB962C8B-B14F-4D97-AF65-F5344CB8AC3E}">
        <p14:creationId xmlns:p14="http://schemas.microsoft.com/office/powerpoint/2010/main" val="3700118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2E1C9ED-05D4-4252-B98C-092DDCDFF2DD}"/>
              </a:ext>
            </a:extLst>
          </p:cNvPr>
          <p:cNvGraphicFramePr>
            <a:graphicFrameLocks noChangeAspect="1"/>
          </p:cNvGraphicFramePr>
          <p:nvPr>
            <p:custDataLst>
              <p:tags r:id="rId3"/>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7170" name="think-cell Slide" r:id="rId7" imgW="306" imgH="306" progId="TCLayout.ActiveDocument.1">
                  <p:embed/>
                </p:oleObj>
              </mc:Choice>
              <mc:Fallback>
                <p:oleObj name="think-cell Slide" r:id="rId7" imgW="306" imgH="306" progId="TCLayout.ActiveDocument.1">
                  <p:embed/>
                  <p:pic>
                    <p:nvPicPr>
                      <p:cNvPr id="6" name="Object 5" hidden="1">
                        <a:extLst>
                          <a:ext uri="{FF2B5EF4-FFF2-40B4-BE49-F238E27FC236}">
                            <a16:creationId xmlns:a16="http://schemas.microsoft.com/office/drawing/2014/main" id="{A2E1C9ED-05D4-4252-B98C-092DDCDFF2DD}"/>
                          </a:ext>
                        </a:extLst>
                      </p:cNvPr>
                      <p:cNvPicPr/>
                      <p:nvPr/>
                    </p:nvPicPr>
                    <p:blipFill>
                      <a:blip r:embed="rId8"/>
                      <a:stretch>
                        <a:fillRect/>
                      </a:stretch>
                    </p:blipFill>
                    <p:spPr>
                      <a:xfrm>
                        <a:off x="1589" y="1589"/>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323D7F77-901E-4342-AD81-29F2A33E179C}"/>
              </a:ext>
            </a:extLst>
          </p:cNvPr>
          <p:cNvSpPr/>
          <p:nvPr>
            <p:custDataLst>
              <p:tags r:id="rId4"/>
            </p:custDataLst>
          </p:nvPr>
        </p:nvSpPr>
        <p:spPr>
          <a:xfrm>
            <a:off x="1" y="1"/>
            <a:ext cx="158751" cy="158751"/>
          </a:xfrm>
          <a:prstGeom prst="rect">
            <a:avLst/>
          </a:prstGeom>
          <a:solidFill>
            <a:srgbClr val="FFAA2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000">
              <a:latin typeface="Arial" panose="020B0604020202020204" pitchFamily="34" charset="0"/>
              <a:ea typeface="+mj-ea"/>
              <a:cs typeface="+mj-cs"/>
              <a:sym typeface="Arial" panose="020B0604020202020204" pitchFamily="34" charset="0"/>
            </a:endParaRPr>
          </a:p>
        </p:txBody>
      </p:sp>
      <p:sp>
        <p:nvSpPr>
          <p:cNvPr id="41" name="Title 1">
            <a:extLst>
              <a:ext uri="{FF2B5EF4-FFF2-40B4-BE49-F238E27FC236}">
                <a16:creationId xmlns:a16="http://schemas.microsoft.com/office/drawing/2014/main" id="{1D5DA000-68DF-4C77-BDA8-EA1C91065234}"/>
              </a:ext>
            </a:extLst>
          </p:cNvPr>
          <p:cNvSpPr>
            <a:spLocks noGrp="1"/>
          </p:cNvSpPr>
          <p:nvPr>
            <p:ph type="title"/>
          </p:nvPr>
        </p:nvSpPr>
        <p:spPr/>
        <p:txBody>
          <a:bodyPr/>
          <a:lstStyle/>
          <a:p>
            <a:r>
              <a:rPr lang="en-US" sz="3200"/>
              <a:t>Country Dialogue</a:t>
            </a:r>
          </a:p>
        </p:txBody>
      </p:sp>
      <p:sp>
        <p:nvSpPr>
          <p:cNvPr id="4" name="Slide Number Placeholder 3">
            <a:extLst>
              <a:ext uri="{FF2B5EF4-FFF2-40B4-BE49-F238E27FC236}">
                <a16:creationId xmlns:a16="http://schemas.microsoft.com/office/drawing/2014/main" id="{C76E1379-7C54-478C-9C3F-9A772BDB40BE}"/>
              </a:ext>
            </a:extLst>
          </p:cNvPr>
          <p:cNvSpPr>
            <a:spLocks noGrp="1"/>
          </p:cNvSpPr>
          <p:nvPr>
            <p:ph type="sldNum" sz="quarter" idx="12"/>
          </p:nvPr>
        </p:nvSpPr>
        <p:spPr/>
        <p:txBody>
          <a:bodyPr/>
          <a:lstStyle/>
          <a:p>
            <a:fld id="{1D1E3EDB-D7EB-F14E-A6D1-748C03EC5EDC}" type="slidenum">
              <a:rPr lang="en-US" smtClean="0"/>
              <a:t>9</a:t>
            </a:fld>
            <a:endParaRPr lang="en-US"/>
          </a:p>
        </p:txBody>
      </p:sp>
      <p:cxnSp>
        <p:nvCxnSpPr>
          <p:cNvPr id="40" name="Straight Connector 39">
            <a:extLst>
              <a:ext uri="{FF2B5EF4-FFF2-40B4-BE49-F238E27FC236}">
                <a16:creationId xmlns:a16="http://schemas.microsoft.com/office/drawing/2014/main" id="{18383F0E-D8F3-DC5B-C350-EE913CFF9930}"/>
              </a:ext>
            </a:extLst>
          </p:cNvPr>
          <p:cNvCxnSpPr/>
          <p:nvPr/>
        </p:nvCxnSpPr>
        <p:spPr>
          <a:xfrm>
            <a:off x="7949682" y="860214"/>
            <a:ext cx="0" cy="5486400"/>
          </a:xfrm>
          <a:prstGeom prst="line">
            <a:avLst/>
          </a:prstGeom>
        </p:spPr>
        <p:style>
          <a:lnRef idx="1">
            <a:schemeClr val="dk1"/>
          </a:lnRef>
          <a:fillRef idx="0">
            <a:schemeClr val="dk1"/>
          </a:fillRef>
          <a:effectRef idx="0">
            <a:schemeClr val="dk1"/>
          </a:effectRef>
          <a:fontRef idx="minor">
            <a:schemeClr val="tx1"/>
          </a:fontRef>
        </p:style>
      </p:cxnSp>
      <p:sp>
        <p:nvSpPr>
          <p:cNvPr id="42" name="TextBox 41">
            <a:extLst>
              <a:ext uri="{FF2B5EF4-FFF2-40B4-BE49-F238E27FC236}">
                <a16:creationId xmlns:a16="http://schemas.microsoft.com/office/drawing/2014/main" id="{8DA1FB87-8DCF-EB67-55EA-9A21045FFCDF}"/>
              </a:ext>
            </a:extLst>
          </p:cNvPr>
          <p:cNvSpPr txBox="1"/>
          <p:nvPr/>
        </p:nvSpPr>
        <p:spPr>
          <a:xfrm>
            <a:off x="8675406" y="1213342"/>
            <a:ext cx="2993230" cy="738664"/>
          </a:xfrm>
          <a:prstGeom prst="rect">
            <a:avLst/>
          </a:prstGeom>
          <a:noFill/>
        </p:spPr>
        <p:txBody>
          <a:bodyPr wrap="square" lIns="0" tIns="0" rIns="0" bIns="0" rtlCol="0">
            <a:spAutoFit/>
          </a:bodyPr>
          <a:lstStyle/>
          <a:p>
            <a:pPr algn="ctr"/>
            <a:r>
              <a:rPr lang="en-US" sz="2400" b="1" kern="0"/>
              <a:t>Expectations for Program Split</a:t>
            </a:r>
          </a:p>
        </p:txBody>
      </p:sp>
      <p:pic>
        <p:nvPicPr>
          <p:cNvPr id="43" name="Picture 42" descr="A black rectangle with a black background&#10;&#10;Description automatically generated with low confidence">
            <a:extLst>
              <a:ext uri="{FF2B5EF4-FFF2-40B4-BE49-F238E27FC236}">
                <a16:creationId xmlns:a16="http://schemas.microsoft.com/office/drawing/2014/main" id="{B893E89A-ACAA-48F4-699C-91DF575A408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26756" y="5494826"/>
            <a:ext cx="897301" cy="899801"/>
          </a:xfrm>
          <a:prstGeom prst="rect">
            <a:avLst/>
          </a:prstGeom>
        </p:spPr>
      </p:pic>
      <p:sp>
        <p:nvSpPr>
          <p:cNvPr id="7" name="TextBox 6">
            <a:extLst>
              <a:ext uri="{FF2B5EF4-FFF2-40B4-BE49-F238E27FC236}">
                <a16:creationId xmlns:a16="http://schemas.microsoft.com/office/drawing/2014/main" id="{0E29C09F-F34E-98AD-ED9C-EADE7B0C1AAD}"/>
              </a:ext>
            </a:extLst>
          </p:cNvPr>
          <p:cNvSpPr txBox="1"/>
          <p:nvPr/>
        </p:nvSpPr>
        <p:spPr>
          <a:xfrm>
            <a:off x="9294595" y="2495388"/>
            <a:ext cx="2731833" cy="1200329"/>
          </a:xfrm>
          <a:prstGeom prst="rect">
            <a:avLst/>
          </a:prstGeom>
          <a:noFill/>
        </p:spPr>
        <p:txBody>
          <a:bodyPr wrap="square" rtlCol="0">
            <a:spAutoFit/>
          </a:bodyPr>
          <a:lstStyle/>
          <a:p>
            <a:r>
              <a:rPr lang="en-US"/>
              <a:t>Secretariat will communicate allocation for HIV, TB, Malaria components</a:t>
            </a:r>
          </a:p>
        </p:txBody>
      </p:sp>
      <p:pic>
        <p:nvPicPr>
          <p:cNvPr id="44" name="Picture 43" descr="Shape&#10;&#10;Description automatically generated with low confidence">
            <a:extLst>
              <a:ext uri="{FF2B5EF4-FFF2-40B4-BE49-F238E27FC236}">
                <a16:creationId xmlns:a16="http://schemas.microsoft.com/office/drawing/2014/main" id="{DCD55846-1FA8-4280-F6C8-681163ED64C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99962" y="2560917"/>
            <a:ext cx="950890" cy="950890"/>
          </a:xfrm>
          <a:prstGeom prst="rect">
            <a:avLst/>
          </a:prstGeom>
        </p:spPr>
      </p:pic>
      <p:pic>
        <p:nvPicPr>
          <p:cNvPr id="45" name="Picture 44" descr="Shape&#10;&#10;Description automatically generated with low confidence">
            <a:extLst>
              <a:ext uri="{FF2B5EF4-FFF2-40B4-BE49-F238E27FC236}">
                <a16:creationId xmlns:a16="http://schemas.microsoft.com/office/drawing/2014/main" id="{FE56D23E-D110-9283-59A1-BFFF175188E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27974" y="4093816"/>
            <a:ext cx="894866" cy="894866"/>
          </a:xfrm>
          <a:prstGeom prst="rect">
            <a:avLst/>
          </a:prstGeom>
        </p:spPr>
      </p:pic>
      <p:sp>
        <p:nvSpPr>
          <p:cNvPr id="46" name="TextBox 45">
            <a:extLst>
              <a:ext uri="{FF2B5EF4-FFF2-40B4-BE49-F238E27FC236}">
                <a16:creationId xmlns:a16="http://schemas.microsoft.com/office/drawing/2014/main" id="{4B8C44D4-84DD-038D-F32E-90AFF45E7B6F}"/>
              </a:ext>
            </a:extLst>
          </p:cNvPr>
          <p:cNvSpPr txBox="1"/>
          <p:nvPr/>
        </p:nvSpPr>
        <p:spPr>
          <a:xfrm>
            <a:off x="9294595" y="4124395"/>
            <a:ext cx="2659277" cy="923330"/>
          </a:xfrm>
          <a:prstGeom prst="rect">
            <a:avLst/>
          </a:prstGeom>
          <a:noFill/>
        </p:spPr>
        <p:txBody>
          <a:bodyPr wrap="square" rtlCol="0">
            <a:spAutoFit/>
          </a:bodyPr>
          <a:lstStyle/>
          <a:p>
            <a:r>
              <a:rPr lang="en-US"/>
              <a:t>Countries will discuss program split during country dialogue</a:t>
            </a:r>
          </a:p>
        </p:txBody>
      </p:sp>
      <p:sp>
        <p:nvSpPr>
          <p:cNvPr id="47" name="TextBox 46">
            <a:extLst>
              <a:ext uri="{FF2B5EF4-FFF2-40B4-BE49-F238E27FC236}">
                <a16:creationId xmlns:a16="http://schemas.microsoft.com/office/drawing/2014/main" id="{7BFA0884-6C6D-C965-C78F-82BFE839FDD4}"/>
              </a:ext>
            </a:extLst>
          </p:cNvPr>
          <p:cNvSpPr txBox="1"/>
          <p:nvPr/>
        </p:nvSpPr>
        <p:spPr>
          <a:xfrm>
            <a:off x="9294595" y="5344563"/>
            <a:ext cx="2659277" cy="1200329"/>
          </a:xfrm>
          <a:prstGeom prst="rect">
            <a:avLst/>
          </a:prstGeom>
          <a:noFill/>
        </p:spPr>
        <p:txBody>
          <a:bodyPr wrap="square" rtlCol="0">
            <a:spAutoFit/>
          </a:bodyPr>
          <a:lstStyle/>
          <a:p>
            <a:r>
              <a:rPr lang="en-US"/>
              <a:t>Countries will confirm their program split + indicative spending amount for RSSH</a:t>
            </a:r>
          </a:p>
        </p:txBody>
      </p:sp>
      <p:pic>
        <p:nvPicPr>
          <p:cNvPr id="5" name="Picture 4">
            <a:extLst>
              <a:ext uri="{FF2B5EF4-FFF2-40B4-BE49-F238E27FC236}">
                <a16:creationId xmlns:a16="http://schemas.microsoft.com/office/drawing/2014/main" id="{5AC71677-F5B5-8FA9-C5ED-3F0848CD0C64}"/>
              </a:ext>
            </a:extLst>
          </p:cNvPr>
          <p:cNvPicPr>
            <a:picLocks noChangeAspect="1"/>
          </p:cNvPicPr>
          <p:nvPr/>
        </p:nvPicPr>
        <p:blipFill>
          <a:blip r:embed="rId12"/>
          <a:stretch>
            <a:fillRect/>
          </a:stretch>
        </p:blipFill>
        <p:spPr>
          <a:xfrm>
            <a:off x="1577127" y="860214"/>
            <a:ext cx="4980478" cy="3110172"/>
          </a:xfrm>
          <a:prstGeom prst="rect">
            <a:avLst/>
          </a:prstGeom>
        </p:spPr>
      </p:pic>
      <p:cxnSp>
        <p:nvCxnSpPr>
          <p:cNvPr id="9" name="Straight Connector 8">
            <a:extLst>
              <a:ext uri="{FF2B5EF4-FFF2-40B4-BE49-F238E27FC236}">
                <a16:creationId xmlns:a16="http://schemas.microsoft.com/office/drawing/2014/main" id="{19ADC78E-2717-8F75-38D9-60356F6FFEDF}"/>
              </a:ext>
            </a:extLst>
          </p:cNvPr>
          <p:cNvCxnSpPr/>
          <p:nvPr/>
        </p:nvCxnSpPr>
        <p:spPr>
          <a:xfrm>
            <a:off x="798786" y="3970386"/>
            <a:ext cx="7150896" cy="0"/>
          </a:xfrm>
          <a:prstGeom prst="line">
            <a:avLst/>
          </a:prstGeom>
        </p:spPr>
        <p:style>
          <a:lnRef idx="1">
            <a:schemeClr val="dk1"/>
          </a:lnRef>
          <a:fillRef idx="0">
            <a:schemeClr val="dk1"/>
          </a:fillRef>
          <a:effectRef idx="0">
            <a:schemeClr val="dk1"/>
          </a:effectRef>
          <a:fontRef idx="minor">
            <a:schemeClr val="tx1"/>
          </a:fontRef>
        </p:style>
      </p:cxnSp>
      <p:sp>
        <p:nvSpPr>
          <p:cNvPr id="51" name="TextBox 50">
            <a:extLst>
              <a:ext uri="{FF2B5EF4-FFF2-40B4-BE49-F238E27FC236}">
                <a16:creationId xmlns:a16="http://schemas.microsoft.com/office/drawing/2014/main" id="{A058CA8E-FB3A-B055-9744-E710B0EEA881}"/>
              </a:ext>
            </a:extLst>
          </p:cNvPr>
          <p:cNvSpPr txBox="1"/>
          <p:nvPr/>
        </p:nvSpPr>
        <p:spPr>
          <a:xfrm>
            <a:off x="2826404" y="6203950"/>
            <a:ext cx="3095660" cy="492443"/>
          </a:xfrm>
          <a:prstGeom prst="rect">
            <a:avLst/>
          </a:prstGeom>
          <a:noFill/>
        </p:spPr>
        <p:txBody>
          <a:bodyPr wrap="square" lIns="0" tIns="0" rIns="0" bIns="0" rtlCol="0">
            <a:spAutoFit/>
          </a:bodyPr>
          <a:lstStyle/>
          <a:p>
            <a:pPr algn="ctr"/>
            <a:r>
              <a:rPr lang="en-US" sz="1600" kern="0"/>
              <a:t>*screened at the time of submitting a funding request</a:t>
            </a:r>
            <a:endParaRPr lang="en-US" sz="1600"/>
          </a:p>
        </p:txBody>
      </p:sp>
      <p:sp>
        <p:nvSpPr>
          <p:cNvPr id="53" name="TextBox 52">
            <a:extLst>
              <a:ext uri="{FF2B5EF4-FFF2-40B4-BE49-F238E27FC236}">
                <a16:creationId xmlns:a16="http://schemas.microsoft.com/office/drawing/2014/main" id="{D0F6B025-7D9A-648E-C857-E378F94CEE79}"/>
              </a:ext>
            </a:extLst>
          </p:cNvPr>
          <p:cNvSpPr txBox="1"/>
          <p:nvPr/>
        </p:nvSpPr>
        <p:spPr>
          <a:xfrm>
            <a:off x="1025727" y="4023624"/>
            <a:ext cx="6083277" cy="369332"/>
          </a:xfrm>
          <a:prstGeom prst="rect">
            <a:avLst/>
          </a:prstGeom>
          <a:noFill/>
        </p:spPr>
        <p:txBody>
          <a:bodyPr wrap="square" lIns="0" tIns="0" rIns="0" bIns="0" rtlCol="0">
            <a:spAutoFit/>
          </a:bodyPr>
          <a:lstStyle/>
          <a:p>
            <a:pPr algn="ctr"/>
            <a:r>
              <a:rPr lang="en-US" sz="2400" b="1" kern="0"/>
              <a:t>CCM Eligibility Requirements*</a:t>
            </a:r>
          </a:p>
        </p:txBody>
      </p:sp>
      <p:pic>
        <p:nvPicPr>
          <p:cNvPr id="13" name="Picture 12">
            <a:extLst>
              <a:ext uri="{FF2B5EF4-FFF2-40B4-BE49-F238E27FC236}">
                <a16:creationId xmlns:a16="http://schemas.microsoft.com/office/drawing/2014/main" id="{8C38D197-69BF-F587-5E0A-309926F1D096}"/>
              </a:ext>
            </a:extLst>
          </p:cNvPr>
          <p:cNvPicPr>
            <a:picLocks noChangeAspect="1"/>
          </p:cNvPicPr>
          <p:nvPr/>
        </p:nvPicPr>
        <p:blipFill>
          <a:blip r:embed="rId13"/>
          <a:stretch>
            <a:fillRect/>
          </a:stretch>
        </p:blipFill>
        <p:spPr>
          <a:xfrm>
            <a:off x="233876" y="4595631"/>
            <a:ext cx="3639058" cy="1552792"/>
          </a:xfrm>
          <a:prstGeom prst="rect">
            <a:avLst/>
          </a:prstGeom>
        </p:spPr>
      </p:pic>
      <p:pic>
        <p:nvPicPr>
          <p:cNvPr id="15" name="Picture 14">
            <a:extLst>
              <a:ext uri="{FF2B5EF4-FFF2-40B4-BE49-F238E27FC236}">
                <a16:creationId xmlns:a16="http://schemas.microsoft.com/office/drawing/2014/main" id="{F1DAF5D9-7F5C-2161-7BA0-959AE7F6F5E9}"/>
              </a:ext>
            </a:extLst>
          </p:cNvPr>
          <p:cNvPicPr>
            <a:picLocks noChangeAspect="1"/>
          </p:cNvPicPr>
          <p:nvPr/>
        </p:nvPicPr>
        <p:blipFill>
          <a:blip r:embed="rId14"/>
          <a:stretch>
            <a:fillRect/>
          </a:stretch>
        </p:blipFill>
        <p:spPr>
          <a:xfrm>
            <a:off x="4142773" y="4614684"/>
            <a:ext cx="3515216" cy="1514686"/>
          </a:xfrm>
          <a:prstGeom prst="rect">
            <a:avLst/>
          </a:prstGeom>
        </p:spPr>
      </p:pic>
    </p:spTree>
    <p:custDataLst>
      <p:tags r:id="rId2"/>
    </p:custDataLst>
    <p:extLst>
      <p:ext uri="{BB962C8B-B14F-4D97-AF65-F5344CB8AC3E}">
        <p14:creationId xmlns:p14="http://schemas.microsoft.com/office/powerpoint/2010/main" val="9497024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AXCOLS" val="9"/>
  <p:tag name="MAXROWS" val="6"/>
  <p:tag name="MAXGUTTERROW" val="1 cm"/>
  <p:tag name="MAXGUTTERCOL" val="1 cm"/>
  <p:tag name="GUIDEMETRICUNIT" val="cm"/>
  <p:tag name="MASTERLEFTMARGIN" val="28.3465"/>
  <p:tag name="MASTERTOPMARGIN" val="141.7324"/>
  <p:tag name="MASTERBOTTOMMARGIN" val="70.8661"/>
  <p:tag name="MASTERRIGHTMARGIN" val="28.3465"/>
  <p:tag name="CUSTMASTERLEFTMARGIN" val="28.3465"/>
  <p:tag name="CUSTMASTERTOPMARGIN" val="141.7324"/>
  <p:tag name="CUSTMASTERBOTTOMMARGIN" val="70.8661"/>
  <p:tag name="CUSTMASTERRIGHTMARGIN" val="28.3465"/>
  <p:tag name="GUIDESAPPLIEDTO" val="2"/>
  <p:tag name="TITLETOPMARGIN" val="21.2599"/>
  <p:tag name="TITLEBOTTOMMARGIN" val="95.25"/>
</p:tagLst>
</file>

<file path=ppt/tags/tag1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3.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5.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6.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7.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8.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9.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3"/>
  <p:tag name="GUIDEROWS" val="1"/>
  <p:tag name="GUTTERCOL" val="0.6 cm"/>
  <p:tag name="GUTTERROW" val="0.6 cm"/>
  <p:tag name="GUIDESAPPLIEDTO" val="2"/>
</p:tagLst>
</file>

<file path=ppt/tags/tag2.xml><?xml version="1.0" encoding="utf-8"?>
<p:tagLst xmlns:a="http://schemas.openxmlformats.org/drawingml/2006/main" xmlns:r="http://schemas.openxmlformats.org/officeDocument/2006/relationships" xmlns:p="http://schemas.openxmlformats.org/presentationml/2006/main">
  <p:tag name="GUIDESTITLESHAPE" val="True"/>
</p:tagLst>
</file>

<file path=ppt/tags/tag20.xml><?xml version="1.0" encoding="utf-8"?>
<p:tagLst xmlns:a="http://schemas.openxmlformats.org/drawingml/2006/main" xmlns:r="http://schemas.openxmlformats.org/officeDocument/2006/relationships" xmlns:p="http://schemas.openxmlformats.org/presentationml/2006/main">
  <p:tag name="GUIDECOLS" val="2"/>
  <p:tag name="GUIDEROWS" val="2"/>
  <p:tag name="GUTTERCOL" val="0.6 cm"/>
  <p:tag name="GUTTERROW" val="0.6 cm"/>
  <p:tag name="GUIDESAPPLIEDTO" val="2"/>
</p:tagLst>
</file>

<file path=ppt/tags/tag21.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4"/>
  <p:tag name="GUIDEROWS" val="1"/>
  <p:tag name="GUTTERCOL" val="0.6 cm"/>
  <p:tag name="GUTTERROW" val="0.6 cm"/>
  <p:tag name="GUIDESAPPLIEDTO" val="2"/>
</p:tagLst>
</file>

<file path=ppt/tags/tag22.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3.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3"/>
  <p:tag name="GUIDEROWS" val="1"/>
  <p:tag name="GUTTERCOL" val="0.6 cm"/>
  <p:tag name="GUTTERROW" val="0.6 cm"/>
  <p:tag name="GUIDESAPPLIEDTO" val="2"/>
</p:tagLst>
</file>

<file path=ppt/tags/tag24.xml><?xml version="1.0" encoding="utf-8"?>
<p:tagLst xmlns:a="http://schemas.openxmlformats.org/drawingml/2006/main" xmlns:r="http://schemas.openxmlformats.org/officeDocument/2006/relationships" xmlns:p="http://schemas.openxmlformats.org/presentationml/2006/main">
  <p:tag name="GUIDECOLS" val="4"/>
  <p:tag name="GUIDEROWS" val="1"/>
  <p:tag name="GUTTERCOL" val="0.6 cm"/>
  <p:tag name="GUTTERROW" val="0.6 cm"/>
  <p:tag name="GUIDESAPPLIEDTO" val="2"/>
</p:tagLst>
</file>

<file path=ppt/tags/tag25.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6.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7.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8.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2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3.xml><?xml version="1.0" encoding="utf-8"?>
<p:tagLst xmlns:a="http://schemas.openxmlformats.org/drawingml/2006/main" xmlns:r="http://schemas.openxmlformats.org/officeDocument/2006/relationships" xmlns:p="http://schemas.openxmlformats.org/presentationml/2006/main">
  <p:tag name="GUIDESMEASURMENT" val="True"/>
</p:tagLst>
</file>

<file path=ppt/tags/tag30.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1.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2.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3.xml><?xml version="1.0" encoding="utf-8"?>
<p:tagLst xmlns:a="http://schemas.openxmlformats.org/drawingml/2006/main" xmlns:r="http://schemas.openxmlformats.org/officeDocument/2006/relationships" xmlns:p="http://schemas.openxmlformats.org/presentationml/2006/main">
  <p:tag name="GUIDECOLS" val="4"/>
  <p:tag name="GUIDEROWS" val="1"/>
  <p:tag name="GUTTERCOL" val="0.6 cm"/>
  <p:tag name="GUTTERROW" val="0.6 cm"/>
  <p:tag name="GUIDESAPPLIEDTO" val="2"/>
</p:tagLst>
</file>

<file path=ppt/tags/tag34.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5.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6.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7.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3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xml><?xml version="1.0" encoding="utf-8"?>
<p:tagLst xmlns:a="http://schemas.openxmlformats.org/drawingml/2006/main" xmlns:r="http://schemas.openxmlformats.org/officeDocument/2006/relationships" xmlns:p="http://schemas.openxmlformats.org/presentationml/2006/main">
  <p:tag name="GUIDESAPPLIEDTO" val="2"/>
  <p:tag name="GUIDECOLS" val="1"/>
  <p:tag name="GUIDEROWS" val="1"/>
  <p:tag name="GUTTERCOL" val="0.6"/>
  <p:tag name="GUTTERROW" val="0.6"/>
</p:tagLst>
</file>

<file path=ppt/tags/tag4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3.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4.xml><?xml version="1.0" encoding="utf-8"?>
<p:tagLst xmlns:a="http://schemas.openxmlformats.org/drawingml/2006/main" xmlns:r="http://schemas.openxmlformats.org/officeDocument/2006/relationships" xmlns:p="http://schemas.openxmlformats.org/presentationml/2006/main">
  <p:tag name="GUIDECOLS" val="2"/>
  <p:tag name="GUIDEROWS" val="1"/>
  <p:tag name="GUTTERCOL" val="0.6 cm"/>
  <p:tag name="GUTTERROW" val="0.6 cm"/>
  <p:tag name="GUIDESAPPLIEDTO" val="2"/>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4M5th8coKogrPUL9ZaQYFg"/>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iv4ci_PPObTOXr6H2RLPiA"/>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4M5th8coKogrPUL9ZaQYFg"/>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GUIDESAPPLIEDTO" val="2"/>
  <p:tag name="GUTTERROW" val="0.6 cm"/>
  <p:tag name="GUTTERCOL" val="0.6 cm"/>
  <p:tag name="GUIDEROWS" val="1"/>
  <p:tag name="GUIDECOLS" val="3"/>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4M5th8coKogrPUL9ZaQYFg"/>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TjTiBJPb4_HC5_aSGjgQrA"/>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BgAz9rvhNz0G.f55BHBZRw"/>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GUIDESAPPLIEDTO" val="2"/>
  <p:tag name="GUTTERROW" val="0.6 cm"/>
  <p:tag name="GUTTERCOL" val="0.6 cm"/>
  <p:tag name="GUIDEROWS" val="1"/>
  <p:tag name="GUIDECOLS" val="3"/>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iv4ci_PPObTOXr6H2RLPiA"/>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4M5th8coKogrPUL9ZaQYFg"/>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9.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heme/theme1.xml><?xml version="1.0" encoding="utf-8"?>
<a:theme xmlns:a="http://schemas.openxmlformats.org/drawingml/2006/main" name="Office Theme">
  <a:themeElements>
    <a:clrScheme name="__Global Fund">
      <a:dk1>
        <a:sysClr val="windowText" lastClr="000000"/>
      </a:dk1>
      <a:lt1>
        <a:sysClr val="window" lastClr="FFFFFF"/>
      </a:lt1>
      <a:dk2>
        <a:srgbClr val="939393"/>
      </a:dk2>
      <a:lt2>
        <a:srgbClr val="D1D3D4"/>
      </a:lt2>
      <a:accent1>
        <a:srgbClr val="EE0C3D"/>
      </a:accent1>
      <a:accent2>
        <a:srgbClr val="2E4DF9"/>
      </a:accent2>
      <a:accent3>
        <a:srgbClr val="FAD90D"/>
      </a:accent3>
      <a:accent4>
        <a:srgbClr val="44CC36"/>
      </a:accent4>
      <a:accent5>
        <a:srgbClr val="FC9B00"/>
      </a:accent5>
      <a:accent6>
        <a:srgbClr val="8C29D3"/>
      </a:accent6>
      <a:hlink>
        <a:srgbClr val="EE0C3D"/>
      </a:hlink>
      <a:folHlink>
        <a:srgbClr val="2E4DF9"/>
      </a:folHlink>
    </a:clrScheme>
    <a:fontScheme name="The Global Fund">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potx" id="{0E450436-E164-4C98-91D5-B61F304C1443}" vid="{06F56BEF-E294-4202-A558-926633D5E1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FormConfiguration><![CDATA[{"formFields":[{"dataSource":"Languages","displayColumn":"language","defaultValue":"{{UserProfile.DocumentLanguage.Id}}","hideIfNoUserInteractionRequired":false,"distinct":true,"required":true,"autoSelectFirstOption":false,"helpTexts":{"prefix":"","postfix":""},"spacing":{},"type":"dropDown","name":"DocLang","label":"Document Language","fullyQualifiedName":"DocLang"}],"formDataEntries":[{"name":"DocLang","value":"Yq4f8ikL1FlYGwH8CgaazA=="}]}]]></TemplafyFormConfiguration>
</file>

<file path=customXml/item10.xml><?xml version="1.0" encoding="utf-8"?>
<TemplafySlideTemplateConfiguration><![CDATA[{"elementsMetadata":[],"documentContentValidatorConfiguration":{"enableDocumentContentValidator":false,"documentContentValidatorVersion":0},"slideId":"636898181372290736","enableDocumentContentUpdater":true,"version":"1.4"}]]></TemplafySlideTemplateConfiguration>
</file>

<file path=customXml/item11.xml><?xml version="1.0" encoding="utf-8"?>
<TemplafySlideFormConfiguration><![CDATA[{"formFields":[],"formDataEntries":[]}]]></TemplafySlideFormConfiguration>
</file>

<file path=customXml/item12.xml><?xml version="1.0" encoding="utf-8"?>
<TemplafySlideTemplateConfiguration><![CDATA[{"documentContentValidatorConfiguration":{"enableDocumentContentValidator":false,"documentContentValidatorVersion":0},"elementsMetadata":[],"slideId":"637583062410668407","enableDocumentContentUpdater":true,"version":"1.10"}]]></TemplafySlideTemplateConfiguration>
</file>

<file path=customXml/item13.xml><?xml version="1.0" encoding="utf-8"?>
<p:properties xmlns:p="http://schemas.microsoft.com/office/2006/metadata/properties" xmlns:xsi="http://www.w3.org/2001/XMLSchema-instance" xmlns:pc="http://schemas.microsoft.com/office/infopath/2007/PartnerControls">
  <documentManagement/>
</p:properties>
</file>

<file path=customXml/item14.xml><?xml version="1.0" encoding="utf-8"?>
<TemplafySlideFormConfiguration><![CDATA[{"formFields":[],"formDataEntries":[]}]]></TemplafySlideFormConfiguration>
</file>

<file path=customXml/item15.xml><?xml version="1.0" encoding="utf-8"?>
<TemplafySlideTemplateConfiguration><![CDATA[{"elementsMetadata":[],"documentContentValidatorConfiguration":{"enableDocumentContentValidator":false,"documentContentValidatorVersion":0},"slideId":"636898181372290736","enableDocumentContentUpdater":true,"version":"1.4"}]]></TemplafySlideTemplateConfiguration>
</file>

<file path=customXml/item2.xml><?xml version="1.0" encoding="utf-8"?>
<TemplafySlideTemplateConfiguration><![CDATA[{"elementsMetadata":[],"documentContentValidatorConfiguration":{"enableDocumentContentValidator":false,"documentContentValidatorVersion":0},"slideId":"636898181372290736","enableDocumentContentUpdater":true,"version":"1.4"}]]></TemplafySlideTemplateConfiguration>
</file>

<file path=customXml/item3.xml><?xml version="1.0" encoding="utf-8"?>
<TemplafySlideTemplateConfiguration><![CDATA[{"elementsMetadata":[],"documentContentValidatorConfiguration":{"enableDocumentContentValidator":false,"documentContentValidatorVersion":0},"slideId":"636898181372290736","enableDocumentContentUpdater":true,"version":"1.4"}]]></TemplafySlideTemplateConfiguration>
</file>

<file path=customXml/item4.xml><?xml version="1.0" encoding="utf-8"?>
<TemplafySlideFormConfiguration><![CDATA[{"formFields":[],"formDataEntries":[]}]]></TemplafySlideFormConfiguration>
</file>

<file path=customXml/item5.xml><?xml version="1.0" encoding="utf-8"?>
<TemplafySlideFormConfiguration><![CDATA[{"formFields":[],"formDataEntries":[]}]]></TemplafySlideFormConfiguration>
</file>

<file path=customXml/item6.xml><?xml version="1.0" encoding="utf-8"?>
<TemplafySlideFormConfiguration><![CDATA[{"formFields":[],"formDataEntries":[]}]]></TemplafySlideFormConfiguration>
</file>

<file path=customXml/item7.xml><?xml version="1.0" encoding="utf-8"?>
<TemplafyTemplateConfiguration><![CDATA[{"elementsMetadata":[{"type":"shape","id":"91f31894-8bab-4020-977f-ec7e5e87478d","elementConfiguration":{"inheritDimensions":"inheritWidth","binding":"Form.DocLang.Logo_horizontal","disableUpdates":false,"type":"image"}},{"type":"shape","id":"dcf46fdf-6446-4678-8bcc-e77c493d7ae0","elementConfiguration":{"inheritDimensions":"inheritWidth","binding":"Form.DocLang.Logo_stacked_black","disableUpdates":false,"type":"image"}},{"type":"shape","id":"8d39e675-6c79-490a-bed3-6c22f9f58bb1","elementConfiguration":{"inheritDimensions":"inheritWidth","binding":"Form.DocLang.Logo_stacked_black","disableUpdates":false,"type":"image"}},{"type":"shape","id":"08acf3ec-a79d-4955-b538-422eb137a92f","elementConfiguration":{"inheritDimensions":"inheritWidth","binding":"Form.DocLang.Logo_stacked_black","disableUpdates":false,"type":"image"}},{"type":"shape","id":"a644145e-3923-4eb9-8de5-6a11380486cc","elementConfiguration":{"inheritDimensions":"inheritWidth","binding":"Form.DocLang.Logo_stacked_black","disableUpdates":false,"type":"image"}},{"type":"shape","id":"1c7b7c2c-e13a-4834-aada-bbe4aed34b7d","elementConfiguration":{"inheritDimensions":"inheritWidth","binding":"Form.DocLang.Logo_stacked_black","disableUpdates":false,"type":"image"}},{"type":"shape","id":"7bbbab0a-b4bc-44f7-99cf-b1275c61037f","elementConfiguration":{"inheritDimensions":"inheritWidth","binding":"Form.DocLang.Logo_stacked_colour","disableUpdates":false,"type":"image"}},{"type":"shape","id":"af712a00-6c0e-4bf6-9a04-73d27642a160","elementConfiguration":{"inheritDimensions":"inheritWidth","binding":"Form.DocLang.Logo_stacked_black","disableUpdates":false,"type":"image"}},{"type":"shape","id":"ae589640-05ae-4ada-b772-d5f445172173","elementConfiguration":{"inheritDimensions":"inheritWidth","binding":"Form.DocLang.Logo_stacked_colour","disableUpdates":false,"type":"image"}},{"type":"shape","id":"b18a67aa-1850-4f2f-9d3d-d29f0e1639cb","elementConfiguration":{"inheritDimensions":"inheritWidth","binding":"Form.DocLang.Logo_stacked_white","disableUpdates":false,"type":"image"}},{"type":"shape","id":"bc3ea542-b34e-4599-89fb-9657a0890804","elementConfiguration":{"inheritDimensions":"inheritWidth","binding":"Form.DocLang.Logo_stacked_black","disableUpdates":false,"type":"image"}},{"type":"shape","id":"46145c6c-9b6d-44d2-b916-626cb9eef4f8","elementConfiguration":{"inheritDimensions":"inheritWidth","binding":"Form.DocLang.Logo_stacked_black","disableUpdates":false,"type":"image"}},{"type":"shape","id":"c1a0ae27-f999-457d-9252-54ad76aaf82f","elementConfiguration":{"inheritDimensions":"inheritWidth","binding":"Form.DocLang.Logo_stacked_colour","disableUpdates":false,"type":"image"}}],"transformationConfigurations":[{"language":"{{Form.DocLang.StdSpell}}","disableUpdates":false,"type":"proofingLanguage"}],"templateName":"","templateDescription":"","enableDocumentContentUpdater":true,"version":"1.10"}]]></TemplafyTemplateConfiguration>
</file>

<file path=customXml/item8.xml><?xml version="1.0" encoding="utf-8"?>
<ct:contentTypeSchema xmlns:ct="http://schemas.microsoft.com/office/2006/metadata/contentType" xmlns:ma="http://schemas.microsoft.com/office/2006/metadata/properties/metaAttributes" ct:_="" ma:_="" ma:contentTypeName="Document" ma:contentTypeID="0x010100AE7BB0401969534BB561823CB4051602" ma:contentTypeVersion="12" ma:contentTypeDescription="Create a new document." ma:contentTypeScope="" ma:versionID="41de42d998f1f4c97c4f74016ae5dc26">
  <xsd:schema xmlns:xsd="http://www.w3.org/2001/XMLSchema" xmlns:xs="http://www.w3.org/2001/XMLSchema" xmlns:p="http://schemas.microsoft.com/office/2006/metadata/properties" xmlns:ns2="19cddd4c-dfb4-40f1-8fe7-77b6b002eace" xmlns:ns3="1f36b386-9306-4f53-ac12-250fc8c7f5e3" targetNamespace="http://schemas.microsoft.com/office/2006/metadata/properties" ma:root="true" ma:fieldsID="b3fffe706c43cf45e33465d45a140882" ns2:_="" ns3:_="">
    <xsd:import namespace="19cddd4c-dfb4-40f1-8fe7-77b6b002eace"/>
    <xsd:import namespace="1f36b386-9306-4f53-ac12-250fc8c7f5e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cddd4c-dfb4-40f1-8fe7-77b6b002ea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36b386-9306-4f53-ac12-250fc8c7f5e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9.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67200E-D1D8-4965-855E-9803E6657062}">
  <ds:schemaRefs/>
</ds:datastoreItem>
</file>

<file path=customXml/itemProps10.xml><?xml version="1.0" encoding="utf-8"?>
<ds:datastoreItem xmlns:ds="http://schemas.openxmlformats.org/officeDocument/2006/customXml" ds:itemID="{3A4B5A4F-7A35-412A-BDB8-2BF5EF1B14C9}">
  <ds:schemaRefs/>
</ds:datastoreItem>
</file>

<file path=customXml/itemProps11.xml><?xml version="1.0" encoding="utf-8"?>
<ds:datastoreItem xmlns:ds="http://schemas.openxmlformats.org/officeDocument/2006/customXml" ds:itemID="{4AE6A824-8991-4A2B-99D3-9E297011F89B}">
  <ds:schemaRefs/>
</ds:datastoreItem>
</file>

<file path=customXml/itemProps12.xml><?xml version="1.0" encoding="utf-8"?>
<ds:datastoreItem xmlns:ds="http://schemas.openxmlformats.org/officeDocument/2006/customXml" ds:itemID="{82525B3D-7B60-4FBF-A487-1C8244DA24BB}">
  <ds:schemaRefs/>
</ds:datastoreItem>
</file>

<file path=customXml/itemProps13.xml><?xml version="1.0" encoding="utf-8"?>
<ds:datastoreItem xmlns:ds="http://schemas.openxmlformats.org/officeDocument/2006/customXml" ds:itemID="{78C4199D-B32C-43FE-8FA0-D74E0A2A7557}">
  <ds:schemaRefs>
    <ds:schemaRef ds:uri="http://purl.org/dc/dcmitype/"/>
    <ds:schemaRef ds:uri="http://schemas.microsoft.com/office/infopath/2007/PartnerControls"/>
    <ds:schemaRef ds:uri="1f36b386-9306-4f53-ac12-250fc8c7f5e3"/>
    <ds:schemaRef ds:uri="http://schemas.microsoft.com/office/2006/documentManagement/types"/>
    <ds:schemaRef ds:uri="19cddd4c-dfb4-40f1-8fe7-77b6b002eace"/>
    <ds:schemaRef ds:uri="http://schemas.microsoft.com/office/2006/metadata/properties"/>
    <ds:schemaRef ds:uri="http://purl.org/dc/elements/1.1/"/>
    <ds:schemaRef ds:uri="http://purl.org/dc/terms/"/>
    <ds:schemaRef ds:uri="http://schemas.openxmlformats.org/package/2006/metadata/core-properties"/>
    <ds:schemaRef ds:uri="http://www.w3.org/XML/1998/namespace"/>
  </ds:schemaRefs>
</ds:datastoreItem>
</file>

<file path=customXml/itemProps14.xml><?xml version="1.0" encoding="utf-8"?>
<ds:datastoreItem xmlns:ds="http://schemas.openxmlformats.org/officeDocument/2006/customXml" ds:itemID="{61391537-806A-4C1D-87DF-FFDD3A7A49F6}">
  <ds:schemaRefs/>
</ds:datastoreItem>
</file>

<file path=customXml/itemProps15.xml><?xml version="1.0" encoding="utf-8"?>
<ds:datastoreItem xmlns:ds="http://schemas.openxmlformats.org/officeDocument/2006/customXml" ds:itemID="{256F0413-1456-4B16-9C1B-87B2A2CF0723}">
  <ds:schemaRefs/>
</ds:datastoreItem>
</file>

<file path=customXml/itemProps2.xml><?xml version="1.0" encoding="utf-8"?>
<ds:datastoreItem xmlns:ds="http://schemas.openxmlformats.org/officeDocument/2006/customXml" ds:itemID="{BCCE01CE-0CAD-479E-8B8E-DF7E9FBE3128}">
  <ds:schemaRefs/>
</ds:datastoreItem>
</file>

<file path=customXml/itemProps3.xml><?xml version="1.0" encoding="utf-8"?>
<ds:datastoreItem xmlns:ds="http://schemas.openxmlformats.org/officeDocument/2006/customXml" ds:itemID="{0493DDA6-F892-44EC-8DFE-8D88C0692EBB}">
  <ds:schemaRefs/>
</ds:datastoreItem>
</file>

<file path=customXml/itemProps4.xml><?xml version="1.0" encoding="utf-8"?>
<ds:datastoreItem xmlns:ds="http://schemas.openxmlformats.org/officeDocument/2006/customXml" ds:itemID="{D153E5D1-0C2F-4FFE-903A-2854B6A89547}">
  <ds:schemaRefs/>
</ds:datastoreItem>
</file>

<file path=customXml/itemProps5.xml><?xml version="1.0" encoding="utf-8"?>
<ds:datastoreItem xmlns:ds="http://schemas.openxmlformats.org/officeDocument/2006/customXml" ds:itemID="{7BA32386-9E6F-4F08-9E2F-C37DB4478551}">
  <ds:schemaRefs/>
</ds:datastoreItem>
</file>

<file path=customXml/itemProps6.xml><?xml version="1.0" encoding="utf-8"?>
<ds:datastoreItem xmlns:ds="http://schemas.openxmlformats.org/officeDocument/2006/customXml" ds:itemID="{71E7D2F6-825A-4A43-80BE-484222D2C3DE}">
  <ds:schemaRefs/>
</ds:datastoreItem>
</file>

<file path=customXml/itemProps7.xml><?xml version="1.0" encoding="utf-8"?>
<ds:datastoreItem xmlns:ds="http://schemas.openxmlformats.org/officeDocument/2006/customXml" ds:itemID="{24B83C46-1F1A-4859-B726-FAA3C0298E1C}">
  <ds:schemaRefs/>
</ds:datastoreItem>
</file>

<file path=customXml/itemProps8.xml><?xml version="1.0" encoding="utf-8"?>
<ds:datastoreItem xmlns:ds="http://schemas.openxmlformats.org/officeDocument/2006/customXml" ds:itemID="{1642016F-9D61-4A35-A8F0-E1457E377E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cddd4c-dfb4-40f1-8fe7-77b6b002eace"/>
    <ds:schemaRef ds:uri="1f36b386-9306-4f53-ac12-250fc8c7f5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9.xml><?xml version="1.0" encoding="utf-8"?>
<ds:datastoreItem xmlns:ds="http://schemas.openxmlformats.org/officeDocument/2006/customXml" ds:itemID="{B5CC00E5-0E29-472D-A362-2B448A7C6B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Template>
  <TotalTime>11358</TotalTime>
  <Words>2381</Words>
  <Application>Microsoft Office PowerPoint</Application>
  <PresentationFormat>Widescreen</PresentationFormat>
  <Paragraphs>315</Paragraphs>
  <Slides>23</Slides>
  <Notes>13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2" baseType="lpstr">
      <vt:lpstr>-apple-system</vt:lpstr>
      <vt:lpstr>Arial</vt:lpstr>
      <vt:lpstr>Arial Black</vt:lpstr>
      <vt:lpstr>ArialMT</vt:lpstr>
      <vt:lpstr>Calibri</vt:lpstr>
      <vt:lpstr>SymbolMT</vt:lpstr>
      <vt:lpstr>Wingdings</vt:lpstr>
      <vt:lpstr>Office Theme</vt:lpstr>
      <vt:lpstr>think-cell Slide</vt:lpstr>
      <vt:lpstr>Preparing for the  2023-2025 Allocation Period Grant Cycle 7</vt:lpstr>
      <vt:lpstr>Global Fund Strategy 2023-2028</vt:lpstr>
      <vt:lpstr>2023-2025 Allocation Period Timeline</vt:lpstr>
      <vt:lpstr>Applying for funding: No change to key process points</vt:lpstr>
      <vt:lpstr>2023-2025 Application Approaches</vt:lpstr>
      <vt:lpstr>Catalytic Investments:  No change to three modalities</vt:lpstr>
      <vt:lpstr>Matching Funds Priority Areas</vt:lpstr>
      <vt:lpstr>Content areas in Funding Requests </vt:lpstr>
      <vt:lpstr>Country Dialogue</vt:lpstr>
      <vt:lpstr>Zambia Allocation Letter</vt:lpstr>
      <vt:lpstr>Matching Funds and Strategic Initiatives</vt:lpstr>
      <vt:lpstr>HIV prevention for key populations, AGYW and sexual partners priority area: HIV preexposure prophylaxis (PrEP) priority component (3 mUSD)</vt:lpstr>
      <vt:lpstr>PowerPoint Presentation</vt:lpstr>
      <vt:lpstr>Find and treat the missing people with drug-susceptible TB (DS-TB) and drug-resistant TB (DR-TB) (4 mUSD)</vt:lpstr>
      <vt:lpstr>Effective Community Systems &amp; Responses (CS&amp;R) contributing to improved health outcomes &amp; equitable access to integrated people-centered quality services (5.4 mUSD) </vt:lpstr>
      <vt:lpstr>PowerPoint Presentation</vt:lpstr>
      <vt:lpstr>Funding Request and PAAR:  Continue to use NSP as foundation</vt:lpstr>
      <vt:lpstr>TRP review criteria and funding request submission dates</vt:lpstr>
      <vt:lpstr>2023-2025 Application Package</vt:lpstr>
      <vt:lpstr>What’s New? : Annexes</vt:lpstr>
      <vt:lpstr>What’s New?</vt:lpstr>
      <vt:lpstr>Grant-making*</vt:lpstr>
      <vt:lpstr>PowerPoint Presentation</vt:lpstr>
    </vt:vector>
  </TitlesOfParts>
  <Company>Mediasterling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Global Fund</dc:creator>
  <cp:lastModifiedBy>Christopher Chikatula</cp:lastModifiedBy>
  <cp:revision>24</cp:revision>
  <dcterms:created xsi:type="dcterms:W3CDTF">2021-05-25T12:15:07Z</dcterms:created>
  <dcterms:modified xsi:type="dcterms:W3CDTF">2023-01-26T09:22:02Z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 Version">
    <vt:lpwstr>1.0.2</vt:lpwstr>
  </property>
  <property fmtid="{D5CDD505-2E9C-101B-9397-08002B2CF9AE}" pid="3" name="TemplafyTimeStamp">
    <vt:lpwstr>2021-06-03T08:37:19.7193650Z</vt:lpwstr>
  </property>
  <property fmtid="{D5CDD505-2E9C-101B-9397-08002B2CF9AE}" pid="4" name="ContentTypeId">
    <vt:lpwstr>0x010100AE7BB0401969534BB561823CB4051602</vt:lpwstr>
  </property>
  <property fmtid="{D5CDD505-2E9C-101B-9397-08002B2CF9AE}" pid="5" name="TemplafyTenantId">
    <vt:lpwstr>theglobalfund</vt:lpwstr>
  </property>
  <property fmtid="{D5CDD505-2E9C-101B-9397-08002B2CF9AE}" pid="6" name="TemplafyTemplateId">
    <vt:lpwstr>637578145338082095</vt:lpwstr>
  </property>
  <property fmtid="{D5CDD505-2E9C-101B-9397-08002B2CF9AE}" pid="7" name="TemplafyUserProfileId">
    <vt:lpwstr>636918598580980228</vt:lpwstr>
  </property>
  <property fmtid="{D5CDD505-2E9C-101B-9397-08002B2CF9AE}" pid="8" name="TemplafyLanguageCode">
    <vt:lpwstr>en-US</vt:lpwstr>
  </property>
</Properties>
</file>